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6" r:id="rId3"/>
    <p:sldId id="285" r:id="rId4"/>
    <p:sldId id="286" r:id="rId5"/>
    <p:sldId id="287" r:id="rId6"/>
    <p:sldId id="289" r:id="rId7"/>
    <p:sldId id="290" r:id="rId8"/>
    <p:sldId id="291" r:id="rId9"/>
    <p:sldId id="292" r:id="rId10"/>
    <p:sldId id="294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0B5"/>
    <a:srgbClr val="3F3F3F"/>
    <a:srgbClr val="D9E3E8"/>
    <a:srgbClr val="FBD5D5"/>
    <a:srgbClr val="AAA8A8"/>
    <a:srgbClr val="D4E7D2"/>
    <a:srgbClr val="F8F1D9"/>
    <a:srgbClr val="FBF8F3"/>
    <a:srgbClr val="D5DDE1"/>
    <a:srgbClr val="ECE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30DBE-CBA7-48BC-8FCD-2FAE3E3E120D}" type="doc">
      <dgm:prSet loTypeId="urn:microsoft.com/office/officeart/2005/8/layout/vList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571D0160-4385-4A3F-9A59-E93E4E73AFBB}">
      <dgm:prSet phldrT="[Text]"/>
      <dgm:spPr>
        <a:noFill/>
        <a:ln w="50800">
          <a:solidFill>
            <a:srgbClr val="E0D0B5"/>
          </a:solidFill>
        </a:ln>
      </dgm:spPr>
      <dgm:t>
        <a:bodyPr/>
        <a:lstStyle/>
        <a:p>
          <a:pPr>
            <a:buNone/>
          </a:pPr>
          <a:r>
            <a:rPr lang="en-US" dirty="0">
              <a:solidFill>
                <a:srgbClr val="3F3F3F"/>
              </a:solidFill>
            </a:rPr>
            <a:t>Paper Submission Deadline: </a:t>
          </a:r>
          <a:r>
            <a:rPr lang="en-US" b="1" dirty="0">
              <a:solidFill>
                <a:srgbClr val="3F3F3F"/>
              </a:solidFill>
            </a:rPr>
            <a:t>05.02.2024</a:t>
          </a:r>
          <a:endParaRPr lang="de-AT" dirty="0">
            <a:solidFill>
              <a:srgbClr val="3F3F3F"/>
            </a:solidFill>
          </a:endParaRPr>
        </a:p>
      </dgm:t>
    </dgm:pt>
    <dgm:pt modelId="{9372097F-BCE9-4A85-94DD-34A23F2BD2BC}" type="parTrans" cxnId="{10616017-9D61-4277-B661-FB15A53B8BA6}">
      <dgm:prSet/>
      <dgm:spPr/>
      <dgm:t>
        <a:bodyPr/>
        <a:lstStyle/>
        <a:p>
          <a:endParaRPr lang="de-AT"/>
        </a:p>
      </dgm:t>
    </dgm:pt>
    <dgm:pt modelId="{5EDFA179-8782-4CE4-91E2-F695E77B7AA4}" type="sibTrans" cxnId="{10616017-9D61-4277-B661-FB15A53B8BA6}">
      <dgm:prSet/>
      <dgm:spPr/>
      <dgm:t>
        <a:bodyPr/>
        <a:lstStyle/>
        <a:p>
          <a:endParaRPr lang="de-AT"/>
        </a:p>
      </dgm:t>
    </dgm:pt>
    <dgm:pt modelId="{F71AF118-AC3C-48F3-9541-E910D15F12B7}" type="pres">
      <dgm:prSet presAssocID="{EAE30DBE-CBA7-48BC-8FCD-2FAE3E3E120D}" presName="linear" presStyleCnt="0">
        <dgm:presLayoutVars>
          <dgm:dir/>
          <dgm:resizeHandles val="exact"/>
        </dgm:presLayoutVars>
      </dgm:prSet>
      <dgm:spPr/>
    </dgm:pt>
    <dgm:pt modelId="{EE62EC6C-81DD-47AE-B1F7-3272ACE42179}" type="pres">
      <dgm:prSet presAssocID="{571D0160-4385-4A3F-9A59-E93E4E73AFBB}" presName="comp" presStyleCnt="0"/>
      <dgm:spPr/>
    </dgm:pt>
    <dgm:pt modelId="{9D7F4C4C-E77D-4A48-BA33-21CD11415B57}" type="pres">
      <dgm:prSet presAssocID="{571D0160-4385-4A3F-9A59-E93E4E73AFBB}" presName="box" presStyleLbl="node1" presStyleIdx="0" presStyleCnt="1" custLinFactNeighborY="43174"/>
      <dgm:spPr/>
    </dgm:pt>
    <dgm:pt modelId="{A416BCEE-86B8-496A-A893-D61FFA8D036F}" type="pres">
      <dgm:prSet presAssocID="{571D0160-4385-4A3F-9A59-E93E4E73AFBB}" presName="img" presStyleLbl="fgImgPlace1" presStyleIdx="0" presStyleCnt="1" custLinFactNeighborX="168" custLinFactNeighborY="-1422"/>
      <dgm:spPr>
        <a:solidFill>
          <a:srgbClr val="E0D0B5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Schriftrolle mit einfarbiger Füllung"/>
        </a:ext>
      </dgm:extLst>
    </dgm:pt>
    <dgm:pt modelId="{465539F6-3779-4333-9854-90091914EB23}" type="pres">
      <dgm:prSet presAssocID="{571D0160-4385-4A3F-9A59-E93E4E73AFBB}" presName="text" presStyleLbl="node1" presStyleIdx="0" presStyleCnt="1">
        <dgm:presLayoutVars>
          <dgm:bulletEnabled val="1"/>
        </dgm:presLayoutVars>
      </dgm:prSet>
      <dgm:spPr/>
    </dgm:pt>
  </dgm:ptLst>
  <dgm:cxnLst>
    <dgm:cxn modelId="{10616017-9D61-4277-B661-FB15A53B8BA6}" srcId="{EAE30DBE-CBA7-48BC-8FCD-2FAE3E3E120D}" destId="{571D0160-4385-4A3F-9A59-E93E4E73AFBB}" srcOrd="0" destOrd="0" parTransId="{9372097F-BCE9-4A85-94DD-34A23F2BD2BC}" sibTransId="{5EDFA179-8782-4CE4-91E2-F695E77B7AA4}"/>
    <dgm:cxn modelId="{6C871F78-A162-42C6-9F25-03AE8C6A0792}" type="presOf" srcId="{571D0160-4385-4A3F-9A59-E93E4E73AFBB}" destId="{465539F6-3779-4333-9854-90091914EB23}" srcOrd="1" destOrd="0" presId="urn:microsoft.com/office/officeart/2005/8/layout/vList4"/>
    <dgm:cxn modelId="{4D1BEDC5-CEE3-46BB-91B0-581BBD3A8207}" type="presOf" srcId="{571D0160-4385-4A3F-9A59-E93E4E73AFBB}" destId="{9D7F4C4C-E77D-4A48-BA33-21CD11415B57}" srcOrd="0" destOrd="0" presId="urn:microsoft.com/office/officeart/2005/8/layout/vList4"/>
    <dgm:cxn modelId="{2A010CDD-D7BE-4C18-B596-38E4FB490E10}" type="presOf" srcId="{EAE30DBE-CBA7-48BC-8FCD-2FAE3E3E120D}" destId="{F71AF118-AC3C-48F3-9541-E910D15F12B7}" srcOrd="0" destOrd="0" presId="urn:microsoft.com/office/officeart/2005/8/layout/vList4"/>
    <dgm:cxn modelId="{1E77617B-2407-4440-8CDB-9C7FA92AE689}" type="presParOf" srcId="{F71AF118-AC3C-48F3-9541-E910D15F12B7}" destId="{EE62EC6C-81DD-47AE-B1F7-3272ACE42179}" srcOrd="0" destOrd="0" presId="urn:microsoft.com/office/officeart/2005/8/layout/vList4"/>
    <dgm:cxn modelId="{409DABB0-9FD8-488A-B792-9FE493ABAF14}" type="presParOf" srcId="{EE62EC6C-81DD-47AE-B1F7-3272ACE42179}" destId="{9D7F4C4C-E77D-4A48-BA33-21CD11415B57}" srcOrd="0" destOrd="0" presId="urn:microsoft.com/office/officeart/2005/8/layout/vList4"/>
    <dgm:cxn modelId="{05ABFDE0-F620-4D74-8EE7-AED0B3DD37E4}" type="presParOf" srcId="{EE62EC6C-81DD-47AE-B1F7-3272ACE42179}" destId="{A416BCEE-86B8-496A-A893-D61FFA8D036F}" srcOrd="1" destOrd="0" presId="urn:microsoft.com/office/officeart/2005/8/layout/vList4"/>
    <dgm:cxn modelId="{A26D309E-D2B5-4E47-9BDC-C846514E9056}" type="presParOf" srcId="{EE62EC6C-81DD-47AE-B1F7-3272ACE42179}" destId="{465539F6-3779-4333-9854-90091914EB2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E30DBE-CBA7-48BC-8FCD-2FAE3E3E120D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AT"/>
        </a:p>
      </dgm:t>
    </dgm:pt>
    <dgm:pt modelId="{571D0160-4385-4A3F-9A59-E93E4E73AFBB}">
      <dgm:prSet phldrT="[Text]" custT="1"/>
      <dgm:spPr>
        <a:solidFill>
          <a:srgbClr val="D9E3E8"/>
        </a:solidFill>
        <a:ln>
          <a:solidFill>
            <a:srgbClr val="E0D0B5"/>
          </a:solidFill>
        </a:ln>
      </dgm:spPr>
      <dgm:t>
        <a:bodyPr/>
        <a:lstStyle/>
        <a:p>
          <a:pPr>
            <a:buNone/>
          </a:pPr>
          <a:r>
            <a:rPr lang="en-US" sz="20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Author Notification: </a:t>
          </a:r>
          <a:r>
            <a:rPr lang="en-US" sz="2000" b="1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15.03.2024</a:t>
          </a:r>
          <a:endParaRPr lang="de-AT" sz="2000" dirty="0">
            <a:solidFill>
              <a:srgbClr val="3F3F3F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9372097F-BCE9-4A85-94DD-34A23F2BD2BC}" type="parTrans" cxnId="{10616017-9D61-4277-B661-FB15A53B8BA6}">
      <dgm:prSet/>
      <dgm:spPr/>
      <dgm:t>
        <a:bodyPr/>
        <a:lstStyle/>
        <a:p>
          <a:endParaRPr lang="de-AT"/>
        </a:p>
      </dgm:t>
    </dgm:pt>
    <dgm:pt modelId="{5EDFA179-8782-4CE4-91E2-F695E77B7AA4}" type="sibTrans" cxnId="{10616017-9D61-4277-B661-FB15A53B8BA6}">
      <dgm:prSet/>
      <dgm:spPr/>
      <dgm:t>
        <a:bodyPr/>
        <a:lstStyle/>
        <a:p>
          <a:endParaRPr lang="de-AT"/>
        </a:p>
      </dgm:t>
    </dgm:pt>
    <dgm:pt modelId="{BDC1C55B-9B61-43C7-85CB-44B6551F4F72}">
      <dgm:prSet custT="1"/>
      <dgm:spPr>
        <a:solidFill>
          <a:srgbClr val="D9E3E8"/>
        </a:solidFill>
        <a:ln>
          <a:solidFill>
            <a:srgbClr val="E0D0B5"/>
          </a:solidFill>
        </a:ln>
      </dgm:spPr>
      <dgm:t>
        <a:bodyPr/>
        <a:lstStyle/>
        <a:p>
          <a:r>
            <a:rPr lang="en-US" sz="20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Early Bird Registration: </a:t>
          </a:r>
          <a:r>
            <a:rPr lang="en-US" sz="2000" b="1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15.04.2024</a:t>
          </a:r>
        </a:p>
      </dgm:t>
    </dgm:pt>
    <dgm:pt modelId="{7CE91CD5-C55B-479F-9228-C0F099956DAE}" type="parTrans" cxnId="{275C1304-E930-4782-8493-CD20BEC40510}">
      <dgm:prSet/>
      <dgm:spPr/>
      <dgm:t>
        <a:bodyPr/>
        <a:lstStyle/>
        <a:p>
          <a:endParaRPr lang="de-AT"/>
        </a:p>
      </dgm:t>
    </dgm:pt>
    <dgm:pt modelId="{6EC23D9F-F17C-46B1-8220-EA757726134C}" type="sibTrans" cxnId="{275C1304-E930-4782-8493-CD20BEC40510}">
      <dgm:prSet/>
      <dgm:spPr/>
      <dgm:t>
        <a:bodyPr/>
        <a:lstStyle/>
        <a:p>
          <a:endParaRPr lang="de-AT"/>
        </a:p>
      </dgm:t>
    </dgm:pt>
    <dgm:pt modelId="{2C48C431-27CC-4098-AF15-8577746E9784}">
      <dgm:prSet custT="1"/>
      <dgm:spPr>
        <a:solidFill>
          <a:srgbClr val="D9E3E8"/>
        </a:solidFill>
        <a:ln>
          <a:solidFill>
            <a:srgbClr val="E0D0B5"/>
          </a:solidFill>
        </a:ln>
      </dgm:spPr>
      <dgm:t>
        <a:bodyPr/>
        <a:lstStyle/>
        <a:p>
          <a:r>
            <a:rPr lang="en-US" sz="20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Abstract submission for proceedings: </a:t>
          </a:r>
          <a:r>
            <a:rPr lang="en-US" sz="2000" b="1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25.05.2024</a:t>
          </a:r>
        </a:p>
      </dgm:t>
    </dgm:pt>
    <dgm:pt modelId="{5D73253E-2C03-49BD-8596-DB83EB468285}" type="parTrans" cxnId="{E77A8704-2493-4CE9-BEEF-C80EFEAB3DD0}">
      <dgm:prSet/>
      <dgm:spPr/>
      <dgm:t>
        <a:bodyPr/>
        <a:lstStyle/>
        <a:p>
          <a:endParaRPr lang="de-AT"/>
        </a:p>
      </dgm:t>
    </dgm:pt>
    <dgm:pt modelId="{86A33908-06D4-4780-BD3A-946D2DD531BD}" type="sibTrans" cxnId="{E77A8704-2493-4CE9-BEEF-C80EFEAB3DD0}">
      <dgm:prSet/>
      <dgm:spPr/>
      <dgm:t>
        <a:bodyPr/>
        <a:lstStyle/>
        <a:p>
          <a:endParaRPr lang="de-AT"/>
        </a:p>
      </dgm:t>
    </dgm:pt>
    <dgm:pt modelId="{0A9EB50C-9659-4775-8B89-9836A2998263}">
      <dgm:prSet custT="1"/>
      <dgm:spPr>
        <a:solidFill>
          <a:srgbClr val="D9E3E8"/>
        </a:solidFill>
        <a:ln>
          <a:solidFill>
            <a:srgbClr val="E0D0B5"/>
          </a:solidFill>
        </a:ln>
      </dgm:spPr>
      <dgm:t>
        <a:bodyPr/>
        <a:lstStyle/>
        <a:p>
          <a:r>
            <a:rPr lang="en-US" sz="20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Conference presentations files: </a:t>
          </a:r>
          <a:r>
            <a:rPr lang="en-US" sz="2000" b="1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29.05.2024</a:t>
          </a:r>
          <a:endParaRPr lang="en-US" sz="2000" dirty="0">
            <a:solidFill>
              <a:srgbClr val="3F3F3F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gm:t>
    </dgm:pt>
    <dgm:pt modelId="{4EB4B578-F538-469C-97C8-D067A0B391FB}" type="parTrans" cxnId="{F7BECC55-9040-40D5-A8A0-FF2BC5A69C25}">
      <dgm:prSet/>
      <dgm:spPr/>
      <dgm:t>
        <a:bodyPr/>
        <a:lstStyle/>
        <a:p>
          <a:endParaRPr lang="de-AT"/>
        </a:p>
      </dgm:t>
    </dgm:pt>
    <dgm:pt modelId="{A8186EFF-1ABE-4CA3-BFD5-E2D4AD2B9265}" type="sibTrans" cxnId="{F7BECC55-9040-40D5-A8A0-FF2BC5A69C25}">
      <dgm:prSet/>
      <dgm:spPr/>
      <dgm:t>
        <a:bodyPr/>
        <a:lstStyle/>
        <a:p>
          <a:endParaRPr lang="de-AT"/>
        </a:p>
      </dgm:t>
    </dgm:pt>
    <dgm:pt modelId="{F71AF118-AC3C-48F3-9541-E910D15F12B7}" type="pres">
      <dgm:prSet presAssocID="{EAE30DBE-CBA7-48BC-8FCD-2FAE3E3E120D}" presName="linear" presStyleCnt="0">
        <dgm:presLayoutVars>
          <dgm:dir/>
          <dgm:resizeHandles val="exact"/>
        </dgm:presLayoutVars>
      </dgm:prSet>
      <dgm:spPr/>
    </dgm:pt>
    <dgm:pt modelId="{EE62EC6C-81DD-47AE-B1F7-3272ACE42179}" type="pres">
      <dgm:prSet presAssocID="{571D0160-4385-4A3F-9A59-E93E4E73AFBB}" presName="comp" presStyleCnt="0"/>
      <dgm:spPr/>
    </dgm:pt>
    <dgm:pt modelId="{9D7F4C4C-E77D-4A48-BA33-21CD11415B57}" type="pres">
      <dgm:prSet presAssocID="{571D0160-4385-4A3F-9A59-E93E4E73AFBB}" presName="box" presStyleLbl="node1" presStyleIdx="0" presStyleCnt="4"/>
      <dgm:spPr/>
    </dgm:pt>
    <dgm:pt modelId="{A416BCEE-86B8-496A-A893-D61FFA8D036F}" type="pres">
      <dgm:prSet presAssocID="{571D0160-4385-4A3F-9A59-E93E4E73AFBB}" presName="img" presStyleLbl="fgImgPlace1" presStyleIdx="0" presStyleCnt="4"/>
      <dgm:spPr>
        <a:blipFill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E-Mail Silhouette"/>
        </a:ext>
      </dgm:extLst>
    </dgm:pt>
    <dgm:pt modelId="{465539F6-3779-4333-9854-90091914EB23}" type="pres">
      <dgm:prSet presAssocID="{571D0160-4385-4A3F-9A59-E93E4E73AFBB}" presName="text" presStyleLbl="node1" presStyleIdx="0" presStyleCnt="4">
        <dgm:presLayoutVars>
          <dgm:bulletEnabled val="1"/>
        </dgm:presLayoutVars>
      </dgm:prSet>
      <dgm:spPr/>
    </dgm:pt>
    <dgm:pt modelId="{A0DA1DCD-A112-4A7C-B82D-B93BF9F90816}" type="pres">
      <dgm:prSet presAssocID="{5EDFA179-8782-4CE4-91E2-F695E77B7AA4}" presName="spacer" presStyleCnt="0"/>
      <dgm:spPr/>
    </dgm:pt>
    <dgm:pt modelId="{F8C890D8-4101-4324-935A-5615109C8380}" type="pres">
      <dgm:prSet presAssocID="{BDC1C55B-9B61-43C7-85CB-44B6551F4F72}" presName="comp" presStyleCnt="0"/>
      <dgm:spPr/>
    </dgm:pt>
    <dgm:pt modelId="{AE432136-A5D5-43B3-A91C-F136F0C3C6DC}" type="pres">
      <dgm:prSet presAssocID="{BDC1C55B-9B61-43C7-85CB-44B6551F4F72}" presName="box" presStyleLbl="node1" presStyleIdx="1" presStyleCnt="4"/>
      <dgm:spPr/>
    </dgm:pt>
    <dgm:pt modelId="{C43617A4-E807-46B8-B08E-392AF0980FF5}" type="pres">
      <dgm:prSet presAssocID="{BDC1C55B-9B61-43C7-85CB-44B6551F4F72}" presName="img" presStyleLbl="fgImgPlace1" presStyleIdx="1" presStyleCnt="4"/>
      <dgm:spPr>
        <a:blipFill>
          <a:blip xmlns:r="http://schemas.openxmlformats.org/officeDocument/2006/relationships"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Spatz Silhouette"/>
        </a:ext>
      </dgm:extLst>
    </dgm:pt>
    <dgm:pt modelId="{0DBAA9A4-CF19-40C9-AD9A-786618A711A8}" type="pres">
      <dgm:prSet presAssocID="{BDC1C55B-9B61-43C7-85CB-44B6551F4F72}" presName="text" presStyleLbl="node1" presStyleIdx="1" presStyleCnt="4">
        <dgm:presLayoutVars>
          <dgm:bulletEnabled val="1"/>
        </dgm:presLayoutVars>
      </dgm:prSet>
      <dgm:spPr/>
    </dgm:pt>
    <dgm:pt modelId="{A35A9C94-AB88-4008-89B8-A3BC01344B37}" type="pres">
      <dgm:prSet presAssocID="{6EC23D9F-F17C-46B1-8220-EA757726134C}" presName="spacer" presStyleCnt="0"/>
      <dgm:spPr/>
    </dgm:pt>
    <dgm:pt modelId="{96A753C2-E618-4C70-AA56-C1314E1DBA59}" type="pres">
      <dgm:prSet presAssocID="{2C48C431-27CC-4098-AF15-8577746E9784}" presName="comp" presStyleCnt="0"/>
      <dgm:spPr/>
    </dgm:pt>
    <dgm:pt modelId="{11B10A50-B040-4B6F-998F-1F1A41E35B2B}" type="pres">
      <dgm:prSet presAssocID="{2C48C431-27CC-4098-AF15-8577746E9784}" presName="box" presStyleLbl="node1" presStyleIdx="2" presStyleCnt="4"/>
      <dgm:spPr/>
    </dgm:pt>
    <dgm:pt modelId="{0F446D58-0517-4464-A4AA-A50F7EDBB9AD}" type="pres">
      <dgm:prSet presAssocID="{2C48C431-27CC-4098-AF15-8577746E9784}" presName="img" presStyleLbl="fgImgPlace1" presStyleIdx="2" presStyleCnt="4"/>
      <dgm:spPr>
        <a:blipFill>
          <a:blip xmlns:r="http://schemas.openxmlformats.org/officeDocument/2006/relationships"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Offene Hand Silhouette"/>
        </a:ext>
      </dgm:extLst>
    </dgm:pt>
    <dgm:pt modelId="{DA0FE9FF-5AF2-4D90-926B-FDD753811A01}" type="pres">
      <dgm:prSet presAssocID="{2C48C431-27CC-4098-AF15-8577746E9784}" presName="text" presStyleLbl="node1" presStyleIdx="2" presStyleCnt="4">
        <dgm:presLayoutVars>
          <dgm:bulletEnabled val="1"/>
        </dgm:presLayoutVars>
      </dgm:prSet>
      <dgm:spPr/>
    </dgm:pt>
    <dgm:pt modelId="{55026212-38EF-4122-87F6-45C177E228EE}" type="pres">
      <dgm:prSet presAssocID="{86A33908-06D4-4780-BD3A-946D2DD531BD}" presName="spacer" presStyleCnt="0"/>
      <dgm:spPr/>
    </dgm:pt>
    <dgm:pt modelId="{95D8C758-4FE8-44CD-9783-DB578CF58853}" type="pres">
      <dgm:prSet presAssocID="{0A9EB50C-9659-4775-8B89-9836A2998263}" presName="comp" presStyleCnt="0"/>
      <dgm:spPr/>
    </dgm:pt>
    <dgm:pt modelId="{DD2B8DE6-8B7E-42DF-9327-CF2BB51189C2}" type="pres">
      <dgm:prSet presAssocID="{0A9EB50C-9659-4775-8B89-9836A2998263}" presName="box" presStyleLbl="node1" presStyleIdx="3" presStyleCnt="4"/>
      <dgm:spPr/>
    </dgm:pt>
    <dgm:pt modelId="{8E8A19E0-E32D-4E41-A0B1-0615E09C8695}" type="pres">
      <dgm:prSet presAssocID="{0A9EB50C-9659-4775-8B89-9836A2998263}" presName="img" presStyleLbl="fgImgPlace1" presStyleIdx="3" presStyleCnt="4"/>
      <dgm:spPr>
        <a:blipFill>
          <a:blip xmlns:r="http://schemas.openxmlformats.org/officeDocument/2006/relationships"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Lehrer Silhouette"/>
        </a:ext>
      </dgm:extLst>
    </dgm:pt>
    <dgm:pt modelId="{D45E5CAA-F9A0-4007-8069-2FDF01C020DF}" type="pres">
      <dgm:prSet presAssocID="{0A9EB50C-9659-4775-8B89-9836A2998263}" presName="text" presStyleLbl="node1" presStyleIdx="3" presStyleCnt="4">
        <dgm:presLayoutVars>
          <dgm:bulletEnabled val="1"/>
        </dgm:presLayoutVars>
      </dgm:prSet>
      <dgm:spPr/>
    </dgm:pt>
  </dgm:ptLst>
  <dgm:cxnLst>
    <dgm:cxn modelId="{275C1304-E930-4782-8493-CD20BEC40510}" srcId="{EAE30DBE-CBA7-48BC-8FCD-2FAE3E3E120D}" destId="{BDC1C55B-9B61-43C7-85CB-44B6551F4F72}" srcOrd="1" destOrd="0" parTransId="{7CE91CD5-C55B-479F-9228-C0F099956DAE}" sibTransId="{6EC23D9F-F17C-46B1-8220-EA757726134C}"/>
    <dgm:cxn modelId="{E77A8704-2493-4CE9-BEEF-C80EFEAB3DD0}" srcId="{EAE30DBE-CBA7-48BC-8FCD-2FAE3E3E120D}" destId="{2C48C431-27CC-4098-AF15-8577746E9784}" srcOrd="2" destOrd="0" parTransId="{5D73253E-2C03-49BD-8596-DB83EB468285}" sibTransId="{86A33908-06D4-4780-BD3A-946D2DD531BD}"/>
    <dgm:cxn modelId="{10616017-9D61-4277-B661-FB15A53B8BA6}" srcId="{EAE30DBE-CBA7-48BC-8FCD-2FAE3E3E120D}" destId="{571D0160-4385-4A3F-9A59-E93E4E73AFBB}" srcOrd="0" destOrd="0" parTransId="{9372097F-BCE9-4A85-94DD-34A23F2BD2BC}" sibTransId="{5EDFA179-8782-4CE4-91E2-F695E77B7AA4}"/>
    <dgm:cxn modelId="{5BD3C374-4188-47CA-89EF-BDE024836155}" type="presOf" srcId="{0A9EB50C-9659-4775-8B89-9836A2998263}" destId="{DD2B8DE6-8B7E-42DF-9327-CF2BB51189C2}" srcOrd="0" destOrd="0" presId="urn:microsoft.com/office/officeart/2005/8/layout/vList4"/>
    <dgm:cxn modelId="{F7BECC55-9040-40D5-A8A0-FF2BC5A69C25}" srcId="{EAE30DBE-CBA7-48BC-8FCD-2FAE3E3E120D}" destId="{0A9EB50C-9659-4775-8B89-9836A2998263}" srcOrd="3" destOrd="0" parTransId="{4EB4B578-F538-469C-97C8-D067A0B391FB}" sibTransId="{A8186EFF-1ABE-4CA3-BFD5-E2D4AD2B9265}"/>
    <dgm:cxn modelId="{6C871F78-A162-42C6-9F25-03AE8C6A0792}" type="presOf" srcId="{571D0160-4385-4A3F-9A59-E93E4E73AFBB}" destId="{465539F6-3779-4333-9854-90091914EB23}" srcOrd="1" destOrd="0" presId="urn:microsoft.com/office/officeart/2005/8/layout/vList4"/>
    <dgm:cxn modelId="{2F284285-A18B-442A-B140-97443F0CFBB1}" type="presOf" srcId="{2C48C431-27CC-4098-AF15-8577746E9784}" destId="{DA0FE9FF-5AF2-4D90-926B-FDD753811A01}" srcOrd="1" destOrd="0" presId="urn:microsoft.com/office/officeart/2005/8/layout/vList4"/>
    <dgm:cxn modelId="{1E22F998-B2A7-4BAA-A1BB-ED025BFAB645}" type="presOf" srcId="{BDC1C55B-9B61-43C7-85CB-44B6551F4F72}" destId="{0DBAA9A4-CF19-40C9-AD9A-786618A711A8}" srcOrd="1" destOrd="0" presId="urn:microsoft.com/office/officeart/2005/8/layout/vList4"/>
    <dgm:cxn modelId="{C345D59A-BD91-4119-B15A-7AC6154B805E}" type="presOf" srcId="{0A9EB50C-9659-4775-8B89-9836A2998263}" destId="{D45E5CAA-F9A0-4007-8069-2FDF01C020DF}" srcOrd="1" destOrd="0" presId="urn:microsoft.com/office/officeart/2005/8/layout/vList4"/>
    <dgm:cxn modelId="{331555A1-F329-4C4F-BEC2-3583985BC292}" type="presOf" srcId="{2C48C431-27CC-4098-AF15-8577746E9784}" destId="{11B10A50-B040-4B6F-998F-1F1A41E35B2B}" srcOrd="0" destOrd="0" presId="urn:microsoft.com/office/officeart/2005/8/layout/vList4"/>
    <dgm:cxn modelId="{9FE85BAC-8CB5-4EF4-A717-EC0417E730C6}" type="presOf" srcId="{BDC1C55B-9B61-43C7-85CB-44B6551F4F72}" destId="{AE432136-A5D5-43B3-A91C-F136F0C3C6DC}" srcOrd="0" destOrd="0" presId="urn:microsoft.com/office/officeart/2005/8/layout/vList4"/>
    <dgm:cxn modelId="{4D1BEDC5-CEE3-46BB-91B0-581BBD3A8207}" type="presOf" srcId="{571D0160-4385-4A3F-9A59-E93E4E73AFBB}" destId="{9D7F4C4C-E77D-4A48-BA33-21CD11415B57}" srcOrd="0" destOrd="0" presId="urn:microsoft.com/office/officeart/2005/8/layout/vList4"/>
    <dgm:cxn modelId="{2A010CDD-D7BE-4C18-B596-38E4FB490E10}" type="presOf" srcId="{EAE30DBE-CBA7-48BC-8FCD-2FAE3E3E120D}" destId="{F71AF118-AC3C-48F3-9541-E910D15F12B7}" srcOrd="0" destOrd="0" presId="urn:microsoft.com/office/officeart/2005/8/layout/vList4"/>
    <dgm:cxn modelId="{1E77617B-2407-4440-8CDB-9C7FA92AE689}" type="presParOf" srcId="{F71AF118-AC3C-48F3-9541-E910D15F12B7}" destId="{EE62EC6C-81DD-47AE-B1F7-3272ACE42179}" srcOrd="0" destOrd="0" presId="urn:microsoft.com/office/officeart/2005/8/layout/vList4"/>
    <dgm:cxn modelId="{409DABB0-9FD8-488A-B792-9FE493ABAF14}" type="presParOf" srcId="{EE62EC6C-81DD-47AE-B1F7-3272ACE42179}" destId="{9D7F4C4C-E77D-4A48-BA33-21CD11415B57}" srcOrd="0" destOrd="0" presId="urn:microsoft.com/office/officeart/2005/8/layout/vList4"/>
    <dgm:cxn modelId="{05ABFDE0-F620-4D74-8EE7-AED0B3DD37E4}" type="presParOf" srcId="{EE62EC6C-81DD-47AE-B1F7-3272ACE42179}" destId="{A416BCEE-86B8-496A-A893-D61FFA8D036F}" srcOrd="1" destOrd="0" presId="urn:microsoft.com/office/officeart/2005/8/layout/vList4"/>
    <dgm:cxn modelId="{A26D309E-D2B5-4E47-9BDC-C846514E9056}" type="presParOf" srcId="{EE62EC6C-81DD-47AE-B1F7-3272ACE42179}" destId="{465539F6-3779-4333-9854-90091914EB23}" srcOrd="2" destOrd="0" presId="urn:microsoft.com/office/officeart/2005/8/layout/vList4"/>
    <dgm:cxn modelId="{6C0A0221-AB53-4DCB-B1B2-8C6CB33EE71A}" type="presParOf" srcId="{F71AF118-AC3C-48F3-9541-E910D15F12B7}" destId="{A0DA1DCD-A112-4A7C-B82D-B93BF9F90816}" srcOrd="1" destOrd="0" presId="urn:microsoft.com/office/officeart/2005/8/layout/vList4"/>
    <dgm:cxn modelId="{382B7D56-00E3-41BC-AF23-47B2FBB1A880}" type="presParOf" srcId="{F71AF118-AC3C-48F3-9541-E910D15F12B7}" destId="{F8C890D8-4101-4324-935A-5615109C8380}" srcOrd="2" destOrd="0" presId="urn:microsoft.com/office/officeart/2005/8/layout/vList4"/>
    <dgm:cxn modelId="{5175C3EA-5350-480B-A36D-F9EB6309F4A7}" type="presParOf" srcId="{F8C890D8-4101-4324-935A-5615109C8380}" destId="{AE432136-A5D5-43B3-A91C-F136F0C3C6DC}" srcOrd="0" destOrd="0" presId="urn:microsoft.com/office/officeart/2005/8/layout/vList4"/>
    <dgm:cxn modelId="{C225B1DE-3E44-413C-898B-FDFD096AEC37}" type="presParOf" srcId="{F8C890D8-4101-4324-935A-5615109C8380}" destId="{C43617A4-E807-46B8-B08E-392AF0980FF5}" srcOrd="1" destOrd="0" presId="urn:microsoft.com/office/officeart/2005/8/layout/vList4"/>
    <dgm:cxn modelId="{CC615C90-F24D-481E-AC0A-623B3BACB268}" type="presParOf" srcId="{F8C890D8-4101-4324-935A-5615109C8380}" destId="{0DBAA9A4-CF19-40C9-AD9A-786618A711A8}" srcOrd="2" destOrd="0" presId="urn:microsoft.com/office/officeart/2005/8/layout/vList4"/>
    <dgm:cxn modelId="{EEC7FAAE-6F80-4F08-B2D2-F362495EBF11}" type="presParOf" srcId="{F71AF118-AC3C-48F3-9541-E910D15F12B7}" destId="{A35A9C94-AB88-4008-89B8-A3BC01344B37}" srcOrd="3" destOrd="0" presId="urn:microsoft.com/office/officeart/2005/8/layout/vList4"/>
    <dgm:cxn modelId="{325B9324-FCE1-4D23-808C-E09DD4F119D2}" type="presParOf" srcId="{F71AF118-AC3C-48F3-9541-E910D15F12B7}" destId="{96A753C2-E618-4C70-AA56-C1314E1DBA59}" srcOrd="4" destOrd="0" presId="urn:microsoft.com/office/officeart/2005/8/layout/vList4"/>
    <dgm:cxn modelId="{2F1C8EF4-EFC1-43F4-A69E-9C69014D4034}" type="presParOf" srcId="{96A753C2-E618-4C70-AA56-C1314E1DBA59}" destId="{11B10A50-B040-4B6F-998F-1F1A41E35B2B}" srcOrd="0" destOrd="0" presId="urn:microsoft.com/office/officeart/2005/8/layout/vList4"/>
    <dgm:cxn modelId="{087DB3F4-03EA-4109-9899-B8791BB568DD}" type="presParOf" srcId="{96A753C2-E618-4C70-AA56-C1314E1DBA59}" destId="{0F446D58-0517-4464-A4AA-A50F7EDBB9AD}" srcOrd="1" destOrd="0" presId="urn:microsoft.com/office/officeart/2005/8/layout/vList4"/>
    <dgm:cxn modelId="{A6BE9977-5D9B-4DEA-B693-2B23C99D1698}" type="presParOf" srcId="{96A753C2-E618-4C70-AA56-C1314E1DBA59}" destId="{DA0FE9FF-5AF2-4D90-926B-FDD753811A01}" srcOrd="2" destOrd="0" presId="urn:microsoft.com/office/officeart/2005/8/layout/vList4"/>
    <dgm:cxn modelId="{70FCDCD6-64EF-4962-90DF-12F4C166F976}" type="presParOf" srcId="{F71AF118-AC3C-48F3-9541-E910D15F12B7}" destId="{55026212-38EF-4122-87F6-45C177E228EE}" srcOrd="5" destOrd="0" presId="urn:microsoft.com/office/officeart/2005/8/layout/vList4"/>
    <dgm:cxn modelId="{6D7F5E96-7589-4110-AD9E-EC70B2B53233}" type="presParOf" srcId="{F71AF118-AC3C-48F3-9541-E910D15F12B7}" destId="{95D8C758-4FE8-44CD-9783-DB578CF58853}" srcOrd="6" destOrd="0" presId="urn:microsoft.com/office/officeart/2005/8/layout/vList4"/>
    <dgm:cxn modelId="{5C770077-F6B9-4893-B838-55A3918FAF28}" type="presParOf" srcId="{95D8C758-4FE8-44CD-9783-DB578CF58853}" destId="{DD2B8DE6-8B7E-42DF-9327-CF2BB51189C2}" srcOrd="0" destOrd="0" presId="urn:microsoft.com/office/officeart/2005/8/layout/vList4"/>
    <dgm:cxn modelId="{211559A8-7B8C-4B3E-8ED4-EA3BB0FED447}" type="presParOf" srcId="{95D8C758-4FE8-44CD-9783-DB578CF58853}" destId="{8E8A19E0-E32D-4E41-A0B1-0615E09C8695}" srcOrd="1" destOrd="0" presId="urn:microsoft.com/office/officeart/2005/8/layout/vList4"/>
    <dgm:cxn modelId="{75421F07-4806-40DD-AEA4-5D948C1E00F4}" type="presParOf" srcId="{95D8C758-4FE8-44CD-9783-DB578CF58853}" destId="{D45E5CAA-F9A0-4007-8069-2FDF01C020D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183F5-B6C7-4014-AB31-7D4B5EBDCCDB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de-AT"/>
        </a:p>
      </dgm:t>
    </dgm:pt>
    <dgm:pt modelId="{A07B0A4A-F45B-45C3-92CC-EB0767D5103C}">
      <dgm:prSet custT="1"/>
      <dgm:spPr>
        <a:xfrm rot="5400000">
          <a:off x="2127133" y="-1482985"/>
          <a:ext cx="595756" cy="3566856"/>
        </a:xfrm>
        <a:prstGeom prst="round2SameRect">
          <a:avLst/>
        </a:prstGeom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 algn="ctr">
            <a:buNone/>
          </a:pPr>
          <a:r>
            <a:rPr lang="en-US" sz="20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Send submissions to: </a:t>
          </a:r>
          <a:r>
            <a:rPr lang="en-US" sz="2000" dirty="0" err="1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rotem.shneor</a:t>
          </a:r>
          <a:r>
            <a:rPr lang="en-US" sz="20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(at)uia.no</a:t>
          </a:r>
        </a:p>
      </dgm:t>
    </dgm:pt>
    <dgm:pt modelId="{7EC68979-5678-4CE3-8DF6-1867F52A60FC}" type="parTrans" cxnId="{709BE6F6-9ABF-43F7-BA11-C3E1AAB97815}">
      <dgm:prSet/>
      <dgm:spPr/>
      <dgm:t>
        <a:bodyPr/>
        <a:lstStyle/>
        <a:p>
          <a:endParaRPr lang="de-AT"/>
        </a:p>
      </dgm:t>
    </dgm:pt>
    <dgm:pt modelId="{D5E019AA-77F3-4302-9A4A-C64B5E1B07BC}" type="sibTrans" cxnId="{709BE6F6-9ABF-43F7-BA11-C3E1AAB97815}">
      <dgm:prSet/>
      <dgm:spPr/>
      <dgm:t>
        <a:bodyPr/>
        <a:lstStyle/>
        <a:p>
          <a:endParaRPr lang="de-AT"/>
        </a:p>
      </dgm:t>
    </dgm:pt>
    <dgm:pt modelId="{D12CCDE0-0CF4-4D25-A6DE-73A87CBB0141}">
      <dgm:prSet custT="1"/>
      <dgm:spPr>
        <a:xfrm rot="5400000">
          <a:off x="2127133" y="-776790"/>
          <a:ext cx="595756" cy="3566856"/>
        </a:xfrm>
        <a:prstGeom prst="round2SameRect">
          <a:avLst/>
        </a:prstGeom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 algn="ctr">
            <a:buNone/>
          </a:pPr>
          <a:r>
            <a:rPr lang="en-US" sz="200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Mark email title with:</a:t>
          </a:r>
          <a:endParaRPr lang="en-US" sz="2000" dirty="0"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AC9E208E-DA6E-4C1A-8987-C9425544153B}" type="parTrans" cxnId="{338AC7BA-87D5-40BE-AA1B-E6F4CC9DBEE9}">
      <dgm:prSet/>
      <dgm:spPr/>
      <dgm:t>
        <a:bodyPr/>
        <a:lstStyle/>
        <a:p>
          <a:endParaRPr lang="de-AT"/>
        </a:p>
      </dgm:t>
    </dgm:pt>
    <dgm:pt modelId="{0BF3F3E2-2B59-44A5-B4FB-8026F6E4FC9A}" type="sibTrans" cxnId="{338AC7BA-87D5-40BE-AA1B-E6F4CC9DBEE9}">
      <dgm:prSet/>
      <dgm:spPr/>
      <dgm:t>
        <a:bodyPr/>
        <a:lstStyle/>
        <a:p>
          <a:endParaRPr lang="de-AT"/>
        </a:p>
      </dgm:t>
    </dgm:pt>
    <dgm:pt modelId="{B0E73DA8-D98F-4344-8FBC-B7073DC28D3D}">
      <dgm:prSet custT="1"/>
      <dgm:spPr>
        <a:xfrm rot="5400000">
          <a:off x="2127133" y="-70594"/>
          <a:ext cx="595756" cy="3566856"/>
        </a:xfrm>
        <a:prstGeom prst="round2SameRect">
          <a:avLst/>
        </a:prstGeom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 algn="ctr">
            <a:buNone/>
          </a:pPr>
          <a:r>
            <a:rPr lang="en-US" sz="20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All submissions will be subjected to peer-review</a:t>
          </a:r>
        </a:p>
      </dgm:t>
    </dgm:pt>
    <dgm:pt modelId="{6D599850-475E-466D-A80F-BC741865E044}" type="parTrans" cxnId="{C19AC80A-5F85-4D4A-A9AE-9DE06D9A187A}">
      <dgm:prSet/>
      <dgm:spPr/>
      <dgm:t>
        <a:bodyPr/>
        <a:lstStyle/>
        <a:p>
          <a:endParaRPr lang="de-AT"/>
        </a:p>
      </dgm:t>
    </dgm:pt>
    <dgm:pt modelId="{C8D36F79-C317-42FB-80B2-D2F81AB85882}" type="sibTrans" cxnId="{C19AC80A-5F85-4D4A-A9AE-9DE06D9A187A}">
      <dgm:prSet/>
      <dgm:spPr/>
      <dgm:t>
        <a:bodyPr/>
        <a:lstStyle/>
        <a:p>
          <a:endParaRPr lang="de-AT"/>
        </a:p>
      </dgm:t>
    </dgm:pt>
    <dgm:pt modelId="{1860ACD6-ECCE-4BCF-9D3B-F3E3C4D8F4C2}">
      <dgm:prSet custT="1"/>
      <dgm:spPr>
        <a:xfrm rot="5400000">
          <a:off x="-137482" y="140046"/>
          <a:ext cx="916547" cy="641583"/>
        </a:xfrm>
        <a:prstGeom prst="chevron">
          <a:avLst/>
        </a:prstGeom>
        <a:solidFill>
          <a:srgbClr val="E0D0B5"/>
        </a:solidFill>
        <a:ln w="50800">
          <a:noFill/>
        </a:ln>
      </dgm:spPr>
      <dgm:t>
        <a:bodyPr/>
        <a:lstStyle/>
        <a:p>
          <a:pPr algn="ctr">
            <a:buNone/>
          </a:pPr>
          <a:endParaRPr lang="en-US" sz="20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520CA2D1-226D-4EFF-8226-624BF9D44476}" type="parTrans" cxnId="{FA2C7ABA-4BA1-4431-B64C-8CE01D464810}">
      <dgm:prSet/>
      <dgm:spPr/>
      <dgm:t>
        <a:bodyPr/>
        <a:lstStyle/>
        <a:p>
          <a:endParaRPr lang="de-AT"/>
        </a:p>
      </dgm:t>
    </dgm:pt>
    <dgm:pt modelId="{3B608ACA-C920-4B2B-9C6D-CC0613938CDE}" type="sibTrans" cxnId="{FA2C7ABA-4BA1-4431-B64C-8CE01D464810}">
      <dgm:prSet/>
      <dgm:spPr/>
      <dgm:t>
        <a:bodyPr/>
        <a:lstStyle/>
        <a:p>
          <a:endParaRPr lang="de-AT"/>
        </a:p>
      </dgm:t>
    </dgm:pt>
    <dgm:pt modelId="{72A95DA0-415E-4799-9766-C31560736CF2}">
      <dgm:prSet custT="1"/>
      <dgm:spPr>
        <a:xfrm rot="5400000">
          <a:off x="-137482" y="846242"/>
          <a:ext cx="916547" cy="641583"/>
        </a:xfrm>
        <a:prstGeom prst="chevron">
          <a:avLst/>
        </a:prstGeom>
        <a:solidFill>
          <a:srgbClr val="E0D0B5"/>
        </a:solidFill>
        <a:ln w="50800">
          <a:noFill/>
        </a:ln>
      </dgm:spPr>
      <dgm:t>
        <a:bodyPr/>
        <a:lstStyle/>
        <a:p>
          <a:pPr algn="ctr">
            <a:buNone/>
          </a:pPr>
          <a:endParaRPr lang="en-US" sz="20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5F8CBB72-3EE5-49A5-9AAE-43022480EEF0}" type="parTrans" cxnId="{977F4F85-0DB8-4E1A-BD57-618B360631A4}">
      <dgm:prSet/>
      <dgm:spPr/>
      <dgm:t>
        <a:bodyPr/>
        <a:lstStyle/>
        <a:p>
          <a:endParaRPr lang="de-AT"/>
        </a:p>
      </dgm:t>
    </dgm:pt>
    <dgm:pt modelId="{B1743010-930F-489D-95CC-29F84BA033D5}" type="sibTrans" cxnId="{977F4F85-0DB8-4E1A-BD57-618B360631A4}">
      <dgm:prSet/>
      <dgm:spPr/>
      <dgm:t>
        <a:bodyPr/>
        <a:lstStyle/>
        <a:p>
          <a:endParaRPr lang="de-AT"/>
        </a:p>
      </dgm:t>
    </dgm:pt>
    <dgm:pt modelId="{1F660BE9-333E-4D34-B20F-38FB92B4AFCA}">
      <dgm:prSet custT="1"/>
      <dgm:spPr>
        <a:xfrm rot="5400000">
          <a:off x="-137482" y="1552437"/>
          <a:ext cx="916547" cy="641583"/>
        </a:xfrm>
        <a:prstGeom prst="chevron">
          <a:avLst/>
        </a:prstGeom>
        <a:solidFill>
          <a:srgbClr val="E0D0B5"/>
        </a:solidFill>
        <a:ln w="50800">
          <a:noFill/>
        </a:ln>
      </dgm:spPr>
      <dgm:t>
        <a:bodyPr/>
        <a:lstStyle/>
        <a:p>
          <a:pPr algn="ctr">
            <a:buNone/>
          </a:pPr>
          <a:endParaRPr lang="en-US" sz="20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2A2AE8B7-8444-480E-8532-5C21F0C91716}" type="parTrans" cxnId="{84652614-A681-4BD5-9CB2-4DA268CE5D56}">
      <dgm:prSet/>
      <dgm:spPr/>
      <dgm:t>
        <a:bodyPr/>
        <a:lstStyle/>
        <a:p>
          <a:endParaRPr lang="de-AT"/>
        </a:p>
      </dgm:t>
    </dgm:pt>
    <dgm:pt modelId="{3D16790B-E7F5-47BE-BD99-A1F246ECD3EF}" type="sibTrans" cxnId="{84652614-A681-4BD5-9CB2-4DA268CE5D56}">
      <dgm:prSet/>
      <dgm:spPr/>
      <dgm:t>
        <a:bodyPr/>
        <a:lstStyle/>
        <a:p>
          <a:endParaRPr lang="de-AT"/>
        </a:p>
      </dgm:t>
    </dgm:pt>
    <dgm:pt modelId="{0EF673E9-18D2-4C90-A9A8-DC1D22274A66}">
      <dgm:prSet custT="1"/>
      <dgm:spPr>
        <a:xfrm rot="5400000">
          <a:off x="2127133" y="-776790"/>
          <a:ext cx="595756" cy="3566856"/>
        </a:xfrm>
        <a:prstGeom prst="round2SameRect">
          <a:avLst/>
        </a:prstGeom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 algn="ctr">
            <a:buNone/>
          </a:pPr>
          <a:r>
            <a:rPr lang="en-US" sz="200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“ICAFR Submission”</a:t>
          </a:r>
          <a:endParaRPr lang="en-US" sz="2000" dirty="0"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gm:t>
    </dgm:pt>
    <dgm:pt modelId="{4AEFF387-C5EB-4130-97D4-A68F5E6E2512}" type="parTrans" cxnId="{31613FDB-64F6-4EB6-A06D-5991B11B6790}">
      <dgm:prSet/>
      <dgm:spPr/>
      <dgm:t>
        <a:bodyPr/>
        <a:lstStyle/>
        <a:p>
          <a:endParaRPr lang="de-AT"/>
        </a:p>
      </dgm:t>
    </dgm:pt>
    <dgm:pt modelId="{4847EE5A-006C-416B-99AE-A434D807980E}" type="sibTrans" cxnId="{31613FDB-64F6-4EB6-A06D-5991B11B6790}">
      <dgm:prSet/>
      <dgm:spPr/>
      <dgm:t>
        <a:bodyPr/>
        <a:lstStyle/>
        <a:p>
          <a:endParaRPr lang="de-AT"/>
        </a:p>
      </dgm:t>
    </dgm:pt>
    <dgm:pt modelId="{E48D5587-A9A0-4DE6-998F-7FB26590E1DD}" type="pres">
      <dgm:prSet presAssocID="{CD5183F5-B6C7-4014-AB31-7D4B5EBDCCDB}" presName="linearFlow" presStyleCnt="0">
        <dgm:presLayoutVars>
          <dgm:dir/>
          <dgm:animLvl val="lvl"/>
          <dgm:resizeHandles val="exact"/>
        </dgm:presLayoutVars>
      </dgm:prSet>
      <dgm:spPr/>
    </dgm:pt>
    <dgm:pt modelId="{800C0588-D35C-4888-8E0A-AFF4A8F41A9C}" type="pres">
      <dgm:prSet presAssocID="{1860ACD6-ECCE-4BCF-9D3B-F3E3C4D8F4C2}" presName="composite" presStyleCnt="0"/>
      <dgm:spPr/>
    </dgm:pt>
    <dgm:pt modelId="{C3ECC769-0A3A-461D-859B-03DD764ACDC9}" type="pres">
      <dgm:prSet presAssocID="{1860ACD6-ECCE-4BCF-9D3B-F3E3C4D8F4C2}" presName="parentText" presStyleLbl="alignNode1" presStyleIdx="0" presStyleCnt="3" custLinFactNeighborX="0" custLinFactNeighborY="4729">
        <dgm:presLayoutVars>
          <dgm:chMax val="1"/>
          <dgm:bulletEnabled val="1"/>
        </dgm:presLayoutVars>
      </dgm:prSet>
      <dgm:spPr/>
    </dgm:pt>
    <dgm:pt modelId="{491359E7-4991-44DB-8220-35016DDDC01D}" type="pres">
      <dgm:prSet presAssocID="{1860ACD6-ECCE-4BCF-9D3B-F3E3C4D8F4C2}" presName="descendantText" presStyleLbl="alignAcc1" presStyleIdx="0" presStyleCnt="3" custLinFactNeighborX="290" custLinFactNeighborY="7722">
        <dgm:presLayoutVars>
          <dgm:bulletEnabled val="1"/>
        </dgm:presLayoutVars>
      </dgm:prSet>
      <dgm:spPr/>
    </dgm:pt>
    <dgm:pt modelId="{10D3B5FB-2027-4CD8-99B5-8057F493B96D}" type="pres">
      <dgm:prSet presAssocID="{3B608ACA-C920-4B2B-9C6D-CC0613938CDE}" presName="sp" presStyleCnt="0"/>
      <dgm:spPr/>
    </dgm:pt>
    <dgm:pt modelId="{6BEAD340-5061-4C56-B27B-4A25FEDE472B}" type="pres">
      <dgm:prSet presAssocID="{72A95DA0-415E-4799-9766-C31560736CF2}" presName="composite" presStyleCnt="0"/>
      <dgm:spPr/>
    </dgm:pt>
    <dgm:pt modelId="{9DEFBC29-1D50-42F9-817F-EFD82B0312FC}" type="pres">
      <dgm:prSet presAssocID="{72A95DA0-415E-4799-9766-C31560736CF2}" presName="parentText" presStyleLbl="alignNode1" presStyleIdx="1" presStyleCnt="3" custLinFactNeighborX="0" custLinFactNeighborY="5151">
        <dgm:presLayoutVars>
          <dgm:chMax val="1"/>
          <dgm:bulletEnabled val="1"/>
        </dgm:presLayoutVars>
      </dgm:prSet>
      <dgm:spPr/>
    </dgm:pt>
    <dgm:pt modelId="{214F5C25-1F49-42E4-A9AD-6767A0F2794D}" type="pres">
      <dgm:prSet presAssocID="{72A95DA0-415E-4799-9766-C31560736CF2}" presName="descendantText" presStyleLbl="alignAcc1" presStyleIdx="1" presStyleCnt="3" custLinFactNeighborX="290" custLinFactNeighborY="7925">
        <dgm:presLayoutVars>
          <dgm:bulletEnabled val="1"/>
        </dgm:presLayoutVars>
      </dgm:prSet>
      <dgm:spPr/>
    </dgm:pt>
    <dgm:pt modelId="{C60BACC6-BD88-4EB6-86CC-9FAC38CD897F}" type="pres">
      <dgm:prSet presAssocID="{B1743010-930F-489D-95CC-29F84BA033D5}" presName="sp" presStyleCnt="0"/>
      <dgm:spPr/>
    </dgm:pt>
    <dgm:pt modelId="{DBFCA1DF-6F4F-440C-9F30-CE917DBE5103}" type="pres">
      <dgm:prSet presAssocID="{1F660BE9-333E-4D34-B20F-38FB92B4AFCA}" presName="composite" presStyleCnt="0"/>
      <dgm:spPr/>
    </dgm:pt>
    <dgm:pt modelId="{3215DA31-2589-43B2-9DA9-735368948E82}" type="pres">
      <dgm:prSet presAssocID="{1F660BE9-333E-4D34-B20F-38FB92B4AFCA}" presName="parentText" presStyleLbl="alignNode1" presStyleIdx="2" presStyleCnt="3" custLinFactNeighborX="0" custLinFactNeighborY="10435">
        <dgm:presLayoutVars>
          <dgm:chMax val="1"/>
          <dgm:bulletEnabled val="1"/>
        </dgm:presLayoutVars>
      </dgm:prSet>
      <dgm:spPr/>
    </dgm:pt>
    <dgm:pt modelId="{7A636B65-6408-4E02-ACEB-F351E1A3D3BB}" type="pres">
      <dgm:prSet presAssocID="{1F660BE9-333E-4D34-B20F-38FB92B4AFCA}" presName="descendantText" presStyleLbl="alignAcc1" presStyleIdx="2" presStyleCnt="3" custLinFactNeighborX="0" custLinFactNeighborY="-1585">
        <dgm:presLayoutVars>
          <dgm:bulletEnabled val="1"/>
        </dgm:presLayoutVars>
      </dgm:prSet>
      <dgm:spPr/>
    </dgm:pt>
  </dgm:ptLst>
  <dgm:cxnLst>
    <dgm:cxn modelId="{C19AC80A-5F85-4D4A-A9AE-9DE06D9A187A}" srcId="{1F660BE9-333E-4D34-B20F-38FB92B4AFCA}" destId="{B0E73DA8-D98F-4344-8FBC-B7073DC28D3D}" srcOrd="0" destOrd="0" parTransId="{6D599850-475E-466D-A80F-BC741865E044}" sibTransId="{C8D36F79-C317-42FB-80B2-D2F81AB85882}"/>
    <dgm:cxn modelId="{3382C110-A530-49C0-8893-0DF94D751A95}" type="presOf" srcId="{CD5183F5-B6C7-4014-AB31-7D4B5EBDCCDB}" destId="{E48D5587-A9A0-4DE6-998F-7FB26590E1DD}" srcOrd="0" destOrd="0" presId="urn:microsoft.com/office/officeart/2005/8/layout/chevron2"/>
    <dgm:cxn modelId="{84652614-A681-4BD5-9CB2-4DA268CE5D56}" srcId="{CD5183F5-B6C7-4014-AB31-7D4B5EBDCCDB}" destId="{1F660BE9-333E-4D34-B20F-38FB92B4AFCA}" srcOrd="2" destOrd="0" parTransId="{2A2AE8B7-8444-480E-8532-5C21F0C91716}" sibTransId="{3D16790B-E7F5-47BE-BD99-A1F246ECD3EF}"/>
    <dgm:cxn modelId="{042B7137-DEFB-4DC7-B8B0-51FC10A273C3}" type="presOf" srcId="{1F660BE9-333E-4D34-B20F-38FB92B4AFCA}" destId="{3215DA31-2589-43B2-9DA9-735368948E82}" srcOrd="0" destOrd="0" presId="urn:microsoft.com/office/officeart/2005/8/layout/chevron2"/>
    <dgm:cxn modelId="{006C3750-BAE0-4939-9FAC-DF11F8BC6378}" type="presOf" srcId="{A07B0A4A-F45B-45C3-92CC-EB0767D5103C}" destId="{491359E7-4991-44DB-8220-35016DDDC01D}" srcOrd="0" destOrd="0" presId="urn:microsoft.com/office/officeart/2005/8/layout/chevron2"/>
    <dgm:cxn modelId="{A8CB7C51-1E8E-4FC5-9AC4-577F48DF3308}" type="presOf" srcId="{72A95DA0-415E-4799-9766-C31560736CF2}" destId="{9DEFBC29-1D50-42F9-817F-EFD82B0312FC}" srcOrd="0" destOrd="0" presId="urn:microsoft.com/office/officeart/2005/8/layout/chevron2"/>
    <dgm:cxn modelId="{977F4F85-0DB8-4E1A-BD57-618B360631A4}" srcId="{CD5183F5-B6C7-4014-AB31-7D4B5EBDCCDB}" destId="{72A95DA0-415E-4799-9766-C31560736CF2}" srcOrd="1" destOrd="0" parTransId="{5F8CBB72-3EE5-49A5-9AAE-43022480EEF0}" sibTransId="{B1743010-930F-489D-95CC-29F84BA033D5}"/>
    <dgm:cxn modelId="{52C8EB9D-DAD8-434E-BB62-DC8D81EDAD09}" type="presOf" srcId="{B0E73DA8-D98F-4344-8FBC-B7073DC28D3D}" destId="{7A636B65-6408-4E02-ACEB-F351E1A3D3BB}" srcOrd="0" destOrd="0" presId="urn:microsoft.com/office/officeart/2005/8/layout/chevron2"/>
    <dgm:cxn modelId="{5136FAA4-F65B-4703-A3DA-CABFE0357509}" type="presOf" srcId="{D12CCDE0-0CF4-4D25-A6DE-73A87CBB0141}" destId="{214F5C25-1F49-42E4-A9AD-6767A0F2794D}" srcOrd="0" destOrd="0" presId="urn:microsoft.com/office/officeart/2005/8/layout/chevron2"/>
    <dgm:cxn modelId="{38FA28B1-592E-4A0A-90FC-14241103AA6F}" type="presOf" srcId="{1860ACD6-ECCE-4BCF-9D3B-F3E3C4D8F4C2}" destId="{C3ECC769-0A3A-461D-859B-03DD764ACDC9}" srcOrd="0" destOrd="0" presId="urn:microsoft.com/office/officeart/2005/8/layout/chevron2"/>
    <dgm:cxn modelId="{FA2C7ABA-4BA1-4431-B64C-8CE01D464810}" srcId="{CD5183F5-B6C7-4014-AB31-7D4B5EBDCCDB}" destId="{1860ACD6-ECCE-4BCF-9D3B-F3E3C4D8F4C2}" srcOrd="0" destOrd="0" parTransId="{520CA2D1-226D-4EFF-8226-624BF9D44476}" sibTransId="{3B608ACA-C920-4B2B-9C6D-CC0613938CDE}"/>
    <dgm:cxn modelId="{338AC7BA-87D5-40BE-AA1B-E6F4CC9DBEE9}" srcId="{72A95DA0-415E-4799-9766-C31560736CF2}" destId="{D12CCDE0-0CF4-4D25-A6DE-73A87CBB0141}" srcOrd="0" destOrd="0" parTransId="{AC9E208E-DA6E-4C1A-8987-C9425544153B}" sibTransId="{0BF3F3E2-2B59-44A5-B4FB-8026F6E4FC9A}"/>
    <dgm:cxn modelId="{6AD943C2-9F03-46EC-8A27-FD7924D166D5}" type="presOf" srcId="{0EF673E9-18D2-4C90-A9A8-DC1D22274A66}" destId="{214F5C25-1F49-42E4-A9AD-6767A0F2794D}" srcOrd="0" destOrd="1" presId="urn:microsoft.com/office/officeart/2005/8/layout/chevron2"/>
    <dgm:cxn modelId="{31613FDB-64F6-4EB6-A06D-5991B11B6790}" srcId="{72A95DA0-415E-4799-9766-C31560736CF2}" destId="{0EF673E9-18D2-4C90-A9A8-DC1D22274A66}" srcOrd="1" destOrd="0" parTransId="{4AEFF387-C5EB-4130-97D4-A68F5E6E2512}" sibTransId="{4847EE5A-006C-416B-99AE-A434D807980E}"/>
    <dgm:cxn modelId="{709BE6F6-9ABF-43F7-BA11-C3E1AAB97815}" srcId="{1860ACD6-ECCE-4BCF-9D3B-F3E3C4D8F4C2}" destId="{A07B0A4A-F45B-45C3-92CC-EB0767D5103C}" srcOrd="0" destOrd="0" parTransId="{7EC68979-5678-4CE3-8DF6-1867F52A60FC}" sibTransId="{D5E019AA-77F3-4302-9A4A-C64B5E1B07BC}"/>
    <dgm:cxn modelId="{0FFA4F42-333E-476D-80B2-EB1A8E2C31B8}" type="presParOf" srcId="{E48D5587-A9A0-4DE6-998F-7FB26590E1DD}" destId="{800C0588-D35C-4888-8E0A-AFF4A8F41A9C}" srcOrd="0" destOrd="0" presId="urn:microsoft.com/office/officeart/2005/8/layout/chevron2"/>
    <dgm:cxn modelId="{060C23AD-DC27-4751-BF12-507791BF16B1}" type="presParOf" srcId="{800C0588-D35C-4888-8E0A-AFF4A8F41A9C}" destId="{C3ECC769-0A3A-461D-859B-03DD764ACDC9}" srcOrd="0" destOrd="0" presId="urn:microsoft.com/office/officeart/2005/8/layout/chevron2"/>
    <dgm:cxn modelId="{A76F7CCD-C1B3-412C-AC39-5E7B12830CD0}" type="presParOf" srcId="{800C0588-D35C-4888-8E0A-AFF4A8F41A9C}" destId="{491359E7-4991-44DB-8220-35016DDDC01D}" srcOrd="1" destOrd="0" presId="urn:microsoft.com/office/officeart/2005/8/layout/chevron2"/>
    <dgm:cxn modelId="{9DE7C7FE-143C-4306-8EE7-2AA4C61D7093}" type="presParOf" srcId="{E48D5587-A9A0-4DE6-998F-7FB26590E1DD}" destId="{10D3B5FB-2027-4CD8-99B5-8057F493B96D}" srcOrd="1" destOrd="0" presId="urn:microsoft.com/office/officeart/2005/8/layout/chevron2"/>
    <dgm:cxn modelId="{1C619C4C-487C-431D-A6A6-DDD523174A9F}" type="presParOf" srcId="{E48D5587-A9A0-4DE6-998F-7FB26590E1DD}" destId="{6BEAD340-5061-4C56-B27B-4A25FEDE472B}" srcOrd="2" destOrd="0" presId="urn:microsoft.com/office/officeart/2005/8/layout/chevron2"/>
    <dgm:cxn modelId="{1580049E-B0EB-4AD5-A881-DA58E6281FFF}" type="presParOf" srcId="{6BEAD340-5061-4C56-B27B-4A25FEDE472B}" destId="{9DEFBC29-1D50-42F9-817F-EFD82B0312FC}" srcOrd="0" destOrd="0" presId="urn:microsoft.com/office/officeart/2005/8/layout/chevron2"/>
    <dgm:cxn modelId="{8BDE16DF-B8CD-4592-B802-222F1119D212}" type="presParOf" srcId="{6BEAD340-5061-4C56-B27B-4A25FEDE472B}" destId="{214F5C25-1F49-42E4-A9AD-6767A0F2794D}" srcOrd="1" destOrd="0" presId="urn:microsoft.com/office/officeart/2005/8/layout/chevron2"/>
    <dgm:cxn modelId="{D1D8688C-3501-48C3-82AA-7DD04DF792F5}" type="presParOf" srcId="{E48D5587-A9A0-4DE6-998F-7FB26590E1DD}" destId="{C60BACC6-BD88-4EB6-86CC-9FAC38CD897F}" srcOrd="3" destOrd="0" presId="urn:microsoft.com/office/officeart/2005/8/layout/chevron2"/>
    <dgm:cxn modelId="{D746CD37-6901-4C6F-BBA8-B3FC03293D9F}" type="presParOf" srcId="{E48D5587-A9A0-4DE6-998F-7FB26590E1DD}" destId="{DBFCA1DF-6F4F-440C-9F30-CE917DBE5103}" srcOrd="4" destOrd="0" presId="urn:microsoft.com/office/officeart/2005/8/layout/chevron2"/>
    <dgm:cxn modelId="{2A43D27F-FFF1-4F7A-B263-2BD8C1EE5DB7}" type="presParOf" srcId="{DBFCA1DF-6F4F-440C-9F30-CE917DBE5103}" destId="{3215DA31-2589-43B2-9DA9-735368948E82}" srcOrd="0" destOrd="0" presId="urn:microsoft.com/office/officeart/2005/8/layout/chevron2"/>
    <dgm:cxn modelId="{4E3F6C81-28E0-4AE5-A89E-08BCA69AE4E5}" type="presParOf" srcId="{DBFCA1DF-6F4F-440C-9F30-CE917DBE5103}" destId="{7A636B65-6408-4E02-ACEB-F351E1A3D3BB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2E0F3F-8841-4835-AB44-A77B39AE096E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AT"/>
        </a:p>
      </dgm:t>
    </dgm:pt>
    <dgm:pt modelId="{ECB31FC3-640A-413F-A55E-780585404AD8}">
      <dgm:prSet phldrT="[Text]"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Full length papers only: Do not submit abstracts.</a:t>
          </a:r>
          <a:endParaRPr lang="de-AT" sz="1800" spc="0" dirty="0">
            <a:solidFill>
              <a:srgbClr val="3F3F3F"/>
            </a:solidFill>
          </a:endParaRPr>
        </a:p>
      </dgm:t>
    </dgm:pt>
    <dgm:pt modelId="{5A74D385-1E81-4BEA-B3EE-7ED40FDBF7B0}" type="parTrans" cxnId="{27D1BF88-F6B9-4F34-92BD-CD97B4F7A833}">
      <dgm:prSet/>
      <dgm:spPr/>
      <dgm:t>
        <a:bodyPr/>
        <a:lstStyle/>
        <a:p>
          <a:endParaRPr lang="de-AT" sz="4000" spc="0"/>
        </a:p>
      </dgm:t>
    </dgm:pt>
    <dgm:pt modelId="{CFE977CC-8EE0-4F76-A94F-FA9C3AFE076B}" type="sibTrans" cxnId="{27D1BF88-F6B9-4F34-92BD-CD97B4F7A833}">
      <dgm:prSet/>
      <dgm:spPr/>
      <dgm:t>
        <a:bodyPr/>
        <a:lstStyle/>
        <a:p>
          <a:endParaRPr lang="de-AT" sz="4000" spc="0"/>
        </a:p>
      </dgm:t>
    </dgm:pt>
    <dgm:pt modelId="{88D24E59-38B3-4C70-B051-CB2329F36148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Length: Manuscript should be no longer than a maximum of 30 pages (including abstract, manuscript text, references, tables, graphs, and appendixes).</a:t>
          </a:r>
        </a:p>
      </dgm:t>
    </dgm:pt>
    <dgm:pt modelId="{40EB410A-B08C-4591-9C45-53C9B73E1465}" type="parTrans" cxnId="{3CEF8A0B-8B01-4C57-96C9-B80599B5A529}">
      <dgm:prSet/>
      <dgm:spPr/>
      <dgm:t>
        <a:bodyPr/>
        <a:lstStyle/>
        <a:p>
          <a:endParaRPr lang="de-AT" sz="4000" spc="0"/>
        </a:p>
      </dgm:t>
    </dgm:pt>
    <dgm:pt modelId="{76E23B9A-EDFC-4472-914F-7B197EB1E6E4}" type="sibTrans" cxnId="{3CEF8A0B-8B01-4C57-96C9-B80599B5A529}">
      <dgm:prSet/>
      <dgm:spPr/>
      <dgm:t>
        <a:bodyPr/>
        <a:lstStyle/>
        <a:p>
          <a:endParaRPr lang="de-AT" sz="4000" spc="0"/>
        </a:p>
      </dgm:t>
    </dgm:pt>
    <dgm:pt modelId="{B63A8353-6F9A-47A9-B815-F0188E131F0C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Spacing: double space.</a:t>
          </a:r>
        </a:p>
      </dgm:t>
    </dgm:pt>
    <dgm:pt modelId="{9A67AC7B-DB6B-4E4F-8935-CB26F0C53757}" type="parTrans" cxnId="{B84F95BF-398F-456C-8727-614D6393C0E3}">
      <dgm:prSet/>
      <dgm:spPr/>
      <dgm:t>
        <a:bodyPr/>
        <a:lstStyle/>
        <a:p>
          <a:endParaRPr lang="de-AT" sz="4000" spc="0"/>
        </a:p>
      </dgm:t>
    </dgm:pt>
    <dgm:pt modelId="{2E855A00-37D6-4787-BB5A-022D68AAE899}" type="sibTrans" cxnId="{B84F95BF-398F-456C-8727-614D6393C0E3}">
      <dgm:prSet/>
      <dgm:spPr/>
      <dgm:t>
        <a:bodyPr/>
        <a:lstStyle/>
        <a:p>
          <a:endParaRPr lang="de-AT" sz="4000" spc="0"/>
        </a:p>
      </dgm:t>
    </dgm:pt>
    <dgm:pt modelId="{805C0B64-7C4C-4043-B379-256A741FF163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Font: Times Roman (size: 11 points).</a:t>
          </a:r>
        </a:p>
      </dgm:t>
    </dgm:pt>
    <dgm:pt modelId="{E57C8305-252F-4129-A606-4797E915BA02}" type="parTrans" cxnId="{CF71F14F-2618-430D-B6C8-D9D2D90E6F60}">
      <dgm:prSet/>
      <dgm:spPr/>
      <dgm:t>
        <a:bodyPr/>
        <a:lstStyle/>
        <a:p>
          <a:endParaRPr lang="de-AT" sz="4000" spc="0"/>
        </a:p>
      </dgm:t>
    </dgm:pt>
    <dgm:pt modelId="{D94C029C-72DC-4A0F-98F2-BF8DD6D47806}" type="sibTrans" cxnId="{CF71F14F-2618-430D-B6C8-D9D2D90E6F60}">
      <dgm:prSet/>
      <dgm:spPr/>
      <dgm:t>
        <a:bodyPr/>
        <a:lstStyle/>
        <a:p>
          <a:endParaRPr lang="de-AT" sz="4000" spc="0"/>
        </a:p>
      </dgm:t>
    </dgm:pt>
    <dgm:pt modelId="{3925C0D4-AB51-4611-AF0D-EC6858CAF3E1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First page: includes title + abstract + keywords.</a:t>
          </a:r>
        </a:p>
      </dgm:t>
    </dgm:pt>
    <dgm:pt modelId="{7A71CD05-B244-480E-A21B-B484FB263AD4}" type="parTrans" cxnId="{25E1C163-CCBA-4B2C-A240-C38B29086813}">
      <dgm:prSet/>
      <dgm:spPr/>
      <dgm:t>
        <a:bodyPr/>
        <a:lstStyle/>
        <a:p>
          <a:endParaRPr lang="de-AT" sz="4000" spc="0"/>
        </a:p>
      </dgm:t>
    </dgm:pt>
    <dgm:pt modelId="{9543CED7-629D-4894-9A19-5181577E3ACA}" type="sibTrans" cxnId="{25E1C163-CCBA-4B2C-A240-C38B29086813}">
      <dgm:prSet/>
      <dgm:spPr/>
      <dgm:t>
        <a:bodyPr/>
        <a:lstStyle/>
        <a:p>
          <a:endParaRPr lang="de-AT" sz="4000" spc="0"/>
        </a:p>
      </dgm:t>
    </dgm:pt>
    <dgm:pt modelId="{CC1447F7-A76E-4729-AFF5-C1B7D6779E79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Submit two files: (1) title + full list of authors, their affiliations and contact details; (2) full manuscript without author identification. </a:t>
          </a:r>
        </a:p>
      </dgm:t>
    </dgm:pt>
    <dgm:pt modelId="{B5D6777A-6500-46B6-9B42-5738404F6A37}" type="parTrans" cxnId="{82A7C8C8-D7FF-4389-986B-63F82692B48B}">
      <dgm:prSet/>
      <dgm:spPr/>
      <dgm:t>
        <a:bodyPr/>
        <a:lstStyle/>
        <a:p>
          <a:endParaRPr lang="de-AT" sz="4000" spc="0"/>
        </a:p>
      </dgm:t>
    </dgm:pt>
    <dgm:pt modelId="{10912437-6615-4224-85CC-FC15E173EF4D}" type="sibTrans" cxnId="{82A7C8C8-D7FF-4389-986B-63F82692B48B}">
      <dgm:prSet/>
      <dgm:spPr/>
      <dgm:t>
        <a:bodyPr/>
        <a:lstStyle/>
        <a:p>
          <a:endParaRPr lang="de-AT" sz="4000" spc="0"/>
        </a:p>
      </dgm:t>
    </dgm:pt>
    <dgm:pt modelId="{D6A544B6-D21A-4091-90B3-D2A7B4D697EF}">
      <dgm:prSet custT="1"/>
      <dgm:spPr>
        <a:solidFill>
          <a:srgbClr val="D9E3E8"/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en-US" sz="18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Submissions: should be made in either Word Doc or Pdf files only.</a:t>
          </a:r>
        </a:p>
      </dgm:t>
    </dgm:pt>
    <dgm:pt modelId="{A0062D85-0C5B-4B63-B88E-1003AFAFE864}" type="parTrans" cxnId="{D9FA8BFA-CB1F-47D6-8201-03AC054D5722}">
      <dgm:prSet/>
      <dgm:spPr/>
      <dgm:t>
        <a:bodyPr/>
        <a:lstStyle/>
        <a:p>
          <a:endParaRPr lang="de-AT" sz="4000" spc="0"/>
        </a:p>
      </dgm:t>
    </dgm:pt>
    <dgm:pt modelId="{F9FCA8D1-723F-4514-867A-41DF2C2FB2A4}" type="sibTrans" cxnId="{D9FA8BFA-CB1F-47D6-8201-03AC054D5722}">
      <dgm:prSet/>
      <dgm:spPr/>
      <dgm:t>
        <a:bodyPr/>
        <a:lstStyle/>
        <a:p>
          <a:endParaRPr lang="de-AT" sz="4000" spc="0"/>
        </a:p>
      </dgm:t>
    </dgm:pt>
    <dgm:pt modelId="{2E0FA856-A455-439D-829C-3F23DD2DFDF6}" type="pres">
      <dgm:prSet presAssocID="{562E0F3F-8841-4835-AB44-A77B39AE096E}" presName="Name0" presStyleCnt="0">
        <dgm:presLayoutVars>
          <dgm:chMax val="7"/>
          <dgm:chPref val="7"/>
          <dgm:dir/>
        </dgm:presLayoutVars>
      </dgm:prSet>
      <dgm:spPr/>
    </dgm:pt>
    <dgm:pt modelId="{324D5669-C178-4D8C-A63F-4412CF949D19}" type="pres">
      <dgm:prSet presAssocID="{562E0F3F-8841-4835-AB44-A77B39AE096E}" presName="Name1" presStyleCnt="0"/>
      <dgm:spPr/>
    </dgm:pt>
    <dgm:pt modelId="{722E5744-960E-4CB0-B37F-709DA74F57A7}" type="pres">
      <dgm:prSet presAssocID="{562E0F3F-8841-4835-AB44-A77B39AE096E}" presName="cycle" presStyleCnt="0"/>
      <dgm:spPr/>
    </dgm:pt>
    <dgm:pt modelId="{E9592CB9-66AF-404F-85B9-4B4FEC3086A3}" type="pres">
      <dgm:prSet presAssocID="{562E0F3F-8841-4835-AB44-A77B39AE096E}" presName="srcNode" presStyleLbl="node1" presStyleIdx="0" presStyleCnt="7"/>
      <dgm:spPr/>
    </dgm:pt>
    <dgm:pt modelId="{85AF0353-CDF4-4D7C-A390-1656F33E3437}" type="pres">
      <dgm:prSet presAssocID="{562E0F3F-8841-4835-AB44-A77B39AE096E}" presName="conn" presStyleLbl="parChTrans1D2" presStyleIdx="0" presStyleCnt="1"/>
      <dgm:spPr/>
    </dgm:pt>
    <dgm:pt modelId="{505D19B6-38E7-4C9D-A3AA-D3B0422A85A0}" type="pres">
      <dgm:prSet presAssocID="{562E0F3F-8841-4835-AB44-A77B39AE096E}" presName="extraNode" presStyleLbl="node1" presStyleIdx="0" presStyleCnt="7"/>
      <dgm:spPr/>
    </dgm:pt>
    <dgm:pt modelId="{A35C8F9A-DDFB-4244-8144-76C860F3F763}" type="pres">
      <dgm:prSet presAssocID="{562E0F3F-8841-4835-AB44-A77B39AE096E}" presName="dstNode" presStyleLbl="node1" presStyleIdx="0" presStyleCnt="7"/>
      <dgm:spPr/>
    </dgm:pt>
    <dgm:pt modelId="{F7F2DF04-FB87-401B-A5A2-1C68A8101F75}" type="pres">
      <dgm:prSet presAssocID="{ECB31FC3-640A-413F-A55E-780585404AD8}" presName="text_1" presStyleLbl="node1" presStyleIdx="0" presStyleCnt="7">
        <dgm:presLayoutVars>
          <dgm:bulletEnabled val="1"/>
        </dgm:presLayoutVars>
      </dgm:prSet>
      <dgm:spPr/>
    </dgm:pt>
    <dgm:pt modelId="{3B469F80-BA45-4BD5-9424-5FF2A5C35FA2}" type="pres">
      <dgm:prSet presAssocID="{ECB31FC3-640A-413F-A55E-780585404AD8}" presName="accent_1" presStyleCnt="0"/>
      <dgm:spPr/>
    </dgm:pt>
    <dgm:pt modelId="{FFF1D77E-3299-4E8E-AF76-A1A4E2020AE4}" type="pres">
      <dgm:prSet presAssocID="{ECB31FC3-640A-413F-A55E-780585404AD8}" presName="accentRepeatNode" presStyleLbl="solidFgAcc1" presStyleIdx="0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343EE451-7069-4E8B-AC3D-93DF71B7289C}" type="pres">
      <dgm:prSet presAssocID="{88D24E59-38B3-4C70-B051-CB2329F36148}" presName="text_2" presStyleLbl="node1" presStyleIdx="1" presStyleCnt="7" custScaleY="143370">
        <dgm:presLayoutVars>
          <dgm:bulletEnabled val="1"/>
        </dgm:presLayoutVars>
      </dgm:prSet>
      <dgm:spPr/>
    </dgm:pt>
    <dgm:pt modelId="{EA2F1FF4-5C88-4B1C-B0DF-8C48F867E227}" type="pres">
      <dgm:prSet presAssocID="{88D24E59-38B3-4C70-B051-CB2329F36148}" presName="accent_2" presStyleCnt="0"/>
      <dgm:spPr/>
    </dgm:pt>
    <dgm:pt modelId="{D5E80324-690D-48E9-803E-659D2DDEF1D3}" type="pres">
      <dgm:prSet presAssocID="{88D24E59-38B3-4C70-B051-CB2329F36148}" presName="accentRepeatNode" presStyleLbl="solidFgAcc1" presStyleIdx="1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6989C402-80C5-4D03-8C45-20E6321F175A}" type="pres">
      <dgm:prSet presAssocID="{B63A8353-6F9A-47A9-B815-F0188E131F0C}" presName="text_3" presStyleLbl="node1" presStyleIdx="2" presStyleCnt="7">
        <dgm:presLayoutVars>
          <dgm:bulletEnabled val="1"/>
        </dgm:presLayoutVars>
      </dgm:prSet>
      <dgm:spPr/>
    </dgm:pt>
    <dgm:pt modelId="{058917F4-6D79-4342-8426-7AD557A834E6}" type="pres">
      <dgm:prSet presAssocID="{B63A8353-6F9A-47A9-B815-F0188E131F0C}" presName="accent_3" presStyleCnt="0"/>
      <dgm:spPr/>
    </dgm:pt>
    <dgm:pt modelId="{664A4D51-64E2-4D4F-9B54-F238F48704CB}" type="pres">
      <dgm:prSet presAssocID="{B63A8353-6F9A-47A9-B815-F0188E131F0C}" presName="accentRepeatNode" presStyleLbl="solidFgAcc1" presStyleIdx="2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0BFA2A3A-4428-4D2A-8733-10D7745A34B2}" type="pres">
      <dgm:prSet presAssocID="{805C0B64-7C4C-4043-B379-256A741FF163}" presName="text_4" presStyleLbl="node1" presStyleIdx="3" presStyleCnt="7">
        <dgm:presLayoutVars>
          <dgm:bulletEnabled val="1"/>
        </dgm:presLayoutVars>
      </dgm:prSet>
      <dgm:spPr/>
    </dgm:pt>
    <dgm:pt modelId="{BAFE41D6-77B6-4A25-9CB5-3A7E61617348}" type="pres">
      <dgm:prSet presAssocID="{805C0B64-7C4C-4043-B379-256A741FF163}" presName="accent_4" presStyleCnt="0"/>
      <dgm:spPr/>
    </dgm:pt>
    <dgm:pt modelId="{0A1B3097-9D25-4260-96F7-3B5A2B3AA99B}" type="pres">
      <dgm:prSet presAssocID="{805C0B64-7C4C-4043-B379-256A741FF163}" presName="accentRepeatNode" presStyleLbl="solidFgAcc1" presStyleIdx="3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D7C8DEAD-EE82-4632-9EC4-C3D59D71BE2A}" type="pres">
      <dgm:prSet presAssocID="{3925C0D4-AB51-4611-AF0D-EC6858CAF3E1}" presName="text_5" presStyleLbl="node1" presStyleIdx="4" presStyleCnt="7">
        <dgm:presLayoutVars>
          <dgm:bulletEnabled val="1"/>
        </dgm:presLayoutVars>
      </dgm:prSet>
      <dgm:spPr/>
    </dgm:pt>
    <dgm:pt modelId="{5F600BF6-CCE2-445C-9AB6-525573040A69}" type="pres">
      <dgm:prSet presAssocID="{3925C0D4-AB51-4611-AF0D-EC6858CAF3E1}" presName="accent_5" presStyleCnt="0"/>
      <dgm:spPr/>
    </dgm:pt>
    <dgm:pt modelId="{6FBED863-FA04-401B-981A-62091FB06648}" type="pres">
      <dgm:prSet presAssocID="{3925C0D4-AB51-4611-AF0D-EC6858CAF3E1}" presName="accentRepeatNode" presStyleLbl="solidFgAcc1" presStyleIdx="4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83B32738-5E82-4CB7-8AC2-55CDF1F5F3D4}" type="pres">
      <dgm:prSet presAssocID="{CC1447F7-A76E-4729-AFF5-C1B7D6779E79}" presName="text_6" presStyleLbl="node1" presStyleIdx="5" presStyleCnt="7" custScaleY="144588">
        <dgm:presLayoutVars>
          <dgm:bulletEnabled val="1"/>
        </dgm:presLayoutVars>
      </dgm:prSet>
      <dgm:spPr/>
    </dgm:pt>
    <dgm:pt modelId="{0DA68A04-31E5-44AF-B9A4-4A88C63E040B}" type="pres">
      <dgm:prSet presAssocID="{CC1447F7-A76E-4729-AFF5-C1B7D6779E79}" presName="accent_6" presStyleCnt="0"/>
      <dgm:spPr/>
    </dgm:pt>
    <dgm:pt modelId="{129F1063-80FB-4825-A7F4-D266E0EA2E9A}" type="pres">
      <dgm:prSet presAssocID="{CC1447F7-A76E-4729-AFF5-C1B7D6779E79}" presName="accentRepeatNode" presStyleLbl="solidFgAcc1" presStyleIdx="5" presStyleCnt="7"/>
      <dgm:spPr>
        <a:solidFill>
          <a:schemeClr val="bg1"/>
        </a:solidFill>
        <a:ln w="50800">
          <a:solidFill>
            <a:srgbClr val="E0D0B5"/>
          </a:solidFill>
        </a:ln>
      </dgm:spPr>
    </dgm:pt>
    <dgm:pt modelId="{FDB043B9-3CB1-4076-BAFA-4B232D4E9013}" type="pres">
      <dgm:prSet presAssocID="{D6A544B6-D21A-4091-90B3-D2A7B4D697EF}" presName="text_7" presStyleLbl="node1" presStyleIdx="6" presStyleCnt="7">
        <dgm:presLayoutVars>
          <dgm:bulletEnabled val="1"/>
        </dgm:presLayoutVars>
      </dgm:prSet>
      <dgm:spPr/>
    </dgm:pt>
    <dgm:pt modelId="{3123D2C0-EDB8-4316-932C-3F128A62CAB7}" type="pres">
      <dgm:prSet presAssocID="{D6A544B6-D21A-4091-90B3-D2A7B4D697EF}" presName="accent_7" presStyleCnt="0"/>
      <dgm:spPr/>
    </dgm:pt>
    <dgm:pt modelId="{9878F75B-8F12-4B27-BEFC-C7617C70FFC3}" type="pres">
      <dgm:prSet presAssocID="{D6A544B6-D21A-4091-90B3-D2A7B4D697EF}" presName="accentRepeatNode" presStyleLbl="solidFgAcc1" presStyleIdx="6" presStyleCnt="7" custLinFactNeighborX="-2067" custLinFactNeighborY="-2067"/>
      <dgm:spPr>
        <a:solidFill>
          <a:schemeClr val="bg1"/>
        </a:solidFill>
        <a:ln w="50800">
          <a:solidFill>
            <a:srgbClr val="E0D0B5"/>
          </a:solidFill>
        </a:ln>
      </dgm:spPr>
    </dgm:pt>
  </dgm:ptLst>
  <dgm:cxnLst>
    <dgm:cxn modelId="{9FBE0808-8C64-4B87-965F-A65B3C67D18D}" type="presOf" srcId="{3925C0D4-AB51-4611-AF0D-EC6858CAF3E1}" destId="{D7C8DEAD-EE82-4632-9EC4-C3D59D71BE2A}" srcOrd="0" destOrd="0" presId="urn:microsoft.com/office/officeart/2008/layout/VerticalCurvedList"/>
    <dgm:cxn modelId="{3CEF8A0B-8B01-4C57-96C9-B80599B5A529}" srcId="{562E0F3F-8841-4835-AB44-A77B39AE096E}" destId="{88D24E59-38B3-4C70-B051-CB2329F36148}" srcOrd="1" destOrd="0" parTransId="{40EB410A-B08C-4591-9C45-53C9B73E1465}" sibTransId="{76E23B9A-EDFC-4472-914F-7B197EB1E6E4}"/>
    <dgm:cxn modelId="{1471342C-640D-40CB-B62C-42561024420F}" type="presOf" srcId="{ECB31FC3-640A-413F-A55E-780585404AD8}" destId="{F7F2DF04-FB87-401B-A5A2-1C68A8101F75}" srcOrd="0" destOrd="0" presId="urn:microsoft.com/office/officeart/2008/layout/VerticalCurvedList"/>
    <dgm:cxn modelId="{241C2531-FA5F-4F64-B71F-9A8DA7EA68B4}" type="presOf" srcId="{805C0B64-7C4C-4043-B379-256A741FF163}" destId="{0BFA2A3A-4428-4D2A-8733-10D7745A34B2}" srcOrd="0" destOrd="0" presId="urn:microsoft.com/office/officeart/2008/layout/VerticalCurvedList"/>
    <dgm:cxn modelId="{6C2CAF34-D171-475D-9BA9-32A687695474}" type="presOf" srcId="{CFE977CC-8EE0-4F76-A94F-FA9C3AFE076B}" destId="{85AF0353-CDF4-4D7C-A390-1656F33E3437}" srcOrd="0" destOrd="0" presId="urn:microsoft.com/office/officeart/2008/layout/VerticalCurvedList"/>
    <dgm:cxn modelId="{8668B83F-4FFA-4569-A8C9-4B79C25E3A19}" type="presOf" srcId="{D6A544B6-D21A-4091-90B3-D2A7B4D697EF}" destId="{FDB043B9-3CB1-4076-BAFA-4B232D4E9013}" srcOrd="0" destOrd="0" presId="urn:microsoft.com/office/officeart/2008/layout/VerticalCurvedList"/>
    <dgm:cxn modelId="{25E1C163-CCBA-4B2C-A240-C38B29086813}" srcId="{562E0F3F-8841-4835-AB44-A77B39AE096E}" destId="{3925C0D4-AB51-4611-AF0D-EC6858CAF3E1}" srcOrd="4" destOrd="0" parTransId="{7A71CD05-B244-480E-A21B-B484FB263AD4}" sibTransId="{9543CED7-629D-4894-9A19-5181577E3ACA}"/>
    <dgm:cxn modelId="{CF71F14F-2618-430D-B6C8-D9D2D90E6F60}" srcId="{562E0F3F-8841-4835-AB44-A77B39AE096E}" destId="{805C0B64-7C4C-4043-B379-256A741FF163}" srcOrd="3" destOrd="0" parTransId="{E57C8305-252F-4129-A606-4797E915BA02}" sibTransId="{D94C029C-72DC-4A0F-98F2-BF8DD6D47806}"/>
    <dgm:cxn modelId="{27D1BF88-F6B9-4F34-92BD-CD97B4F7A833}" srcId="{562E0F3F-8841-4835-AB44-A77B39AE096E}" destId="{ECB31FC3-640A-413F-A55E-780585404AD8}" srcOrd="0" destOrd="0" parTransId="{5A74D385-1E81-4BEA-B3EE-7ED40FDBF7B0}" sibTransId="{CFE977CC-8EE0-4F76-A94F-FA9C3AFE076B}"/>
    <dgm:cxn modelId="{9D7F24AD-0202-4D8D-BF68-685F4D6DAF64}" type="presOf" srcId="{88D24E59-38B3-4C70-B051-CB2329F36148}" destId="{343EE451-7069-4E8B-AC3D-93DF71B7289C}" srcOrd="0" destOrd="0" presId="urn:microsoft.com/office/officeart/2008/layout/VerticalCurvedList"/>
    <dgm:cxn modelId="{7B1D8ABC-E29D-4E6C-96DE-BBAC7DA4D268}" type="presOf" srcId="{CC1447F7-A76E-4729-AFF5-C1B7D6779E79}" destId="{83B32738-5E82-4CB7-8AC2-55CDF1F5F3D4}" srcOrd="0" destOrd="0" presId="urn:microsoft.com/office/officeart/2008/layout/VerticalCurvedList"/>
    <dgm:cxn modelId="{B84F95BF-398F-456C-8727-614D6393C0E3}" srcId="{562E0F3F-8841-4835-AB44-A77B39AE096E}" destId="{B63A8353-6F9A-47A9-B815-F0188E131F0C}" srcOrd="2" destOrd="0" parTransId="{9A67AC7B-DB6B-4E4F-8935-CB26F0C53757}" sibTransId="{2E855A00-37D6-4787-BB5A-022D68AAE899}"/>
    <dgm:cxn modelId="{82A7C8C8-D7FF-4389-986B-63F82692B48B}" srcId="{562E0F3F-8841-4835-AB44-A77B39AE096E}" destId="{CC1447F7-A76E-4729-AFF5-C1B7D6779E79}" srcOrd="5" destOrd="0" parTransId="{B5D6777A-6500-46B6-9B42-5738404F6A37}" sibTransId="{10912437-6615-4224-85CC-FC15E173EF4D}"/>
    <dgm:cxn modelId="{0F8429EE-B938-410D-B897-448C76BF9EF6}" type="presOf" srcId="{562E0F3F-8841-4835-AB44-A77B39AE096E}" destId="{2E0FA856-A455-439D-829C-3F23DD2DFDF6}" srcOrd="0" destOrd="0" presId="urn:microsoft.com/office/officeart/2008/layout/VerticalCurvedList"/>
    <dgm:cxn modelId="{D9FA8BFA-CB1F-47D6-8201-03AC054D5722}" srcId="{562E0F3F-8841-4835-AB44-A77B39AE096E}" destId="{D6A544B6-D21A-4091-90B3-D2A7B4D697EF}" srcOrd="6" destOrd="0" parTransId="{A0062D85-0C5B-4B63-B88E-1003AFAFE864}" sibTransId="{F9FCA8D1-723F-4514-867A-41DF2C2FB2A4}"/>
    <dgm:cxn modelId="{78A6D5FE-B255-492F-931F-C6CEE38107B9}" type="presOf" srcId="{B63A8353-6F9A-47A9-B815-F0188E131F0C}" destId="{6989C402-80C5-4D03-8C45-20E6321F175A}" srcOrd="0" destOrd="0" presId="urn:microsoft.com/office/officeart/2008/layout/VerticalCurvedList"/>
    <dgm:cxn modelId="{B0816D59-F21D-4925-B308-BB8D883E8087}" type="presParOf" srcId="{2E0FA856-A455-439D-829C-3F23DD2DFDF6}" destId="{324D5669-C178-4D8C-A63F-4412CF949D19}" srcOrd="0" destOrd="0" presId="urn:microsoft.com/office/officeart/2008/layout/VerticalCurvedList"/>
    <dgm:cxn modelId="{D0473CE8-E09C-4E8D-94EA-1E91F39DCBF7}" type="presParOf" srcId="{324D5669-C178-4D8C-A63F-4412CF949D19}" destId="{722E5744-960E-4CB0-B37F-709DA74F57A7}" srcOrd="0" destOrd="0" presId="urn:microsoft.com/office/officeart/2008/layout/VerticalCurvedList"/>
    <dgm:cxn modelId="{BEA9A488-B815-4A3E-AB14-13D39CA6F892}" type="presParOf" srcId="{722E5744-960E-4CB0-B37F-709DA74F57A7}" destId="{E9592CB9-66AF-404F-85B9-4B4FEC3086A3}" srcOrd="0" destOrd="0" presId="urn:microsoft.com/office/officeart/2008/layout/VerticalCurvedList"/>
    <dgm:cxn modelId="{37F8E549-67A4-42FA-8D58-478F7611B34D}" type="presParOf" srcId="{722E5744-960E-4CB0-B37F-709DA74F57A7}" destId="{85AF0353-CDF4-4D7C-A390-1656F33E3437}" srcOrd="1" destOrd="0" presId="urn:microsoft.com/office/officeart/2008/layout/VerticalCurvedList"/>
    <dgm:cxn modelId="{D3E40FAB-09A5-43BA-BB18-D4A12AB777DC}" type="presParOf" srcId="{722E5744-960E-4CB0-B37F-709DA74F57A7}" destId="{505D19B6-38E7-4C9D-A3AA-D3B0422A85A0}" srcOrd="2" destOrd="0" presId="urn:microsoft.com/office/officeart/2008/layout/VerticalCurvedList"/>
    <dgm:cxn modelId="{B7B48560-7554-48E3-B0B4-C35FBE284018}" type="presParOf" srcId="{722E5744-960E-4CB0-B37F-709DA74F57A7}" destId="{A35C8F9A-DDFB-4244-8144-76C860F3F763}" srcOrd="3" destOrd="0" presId="urn:microsoft.com/office/officeart/2008/layout/VerticalCurvedList"/>
    <dgm:cxn modelId="{84F0861D-EAF2-4848-96BC-7CB25842857B}" type="presParOf" srcId="{324D5669-C178-4D8C-A63F-4412CF949D19}" destId="{F7F2DF04-FB87-401B-A5A2-1C68A8101F75}" srcOrd="1" destOrd="0" presId="urn:microsoft.com/office/officeart/2008/layout/VerticalCurvedList"/>
    <dgm:cxn modelId="{F598C42E-A2A2-4CD2-AB4B-819155AC1FC7}" type="presParOf" srcId="{324D5669-C178-4D8C-A63F-4412CF949D19}" destId="{3B469F80-BA45-4BD5-9424-5FF2A5C35FA2}" srcOrd="2" destOrd="0" presId="urn:microsoft.com/office/officeart/2008/layout/VerticalCurvedList"/>
    <dgm:cxn modelId="{CA85A03B-A2FD-4535-84EB-E0014640668C}" type="presParOf" srcId="{3B469F80-BA45-4BD5-9424-5FF2A5C35FA2}" destId="{FFF1D77E-3299-4E8E-AF76-A1A4E2020AE4}" srcOrd="0" destOrd="0" presId="urn:microsoft.com/office/officeart/2008/layout/VerticalCurvedList"/>
    <dgm:cxn modelId="{CB33D75C-E109-438E-B279-BCFAB7033481}" type="presParOf" srcId="{324D5669-C178-4D8C-A63F-4412CF949D19}" destId="{343EE451-7069-4E8B-AC3D-93DF71B7289C}" srcOrd="3" destOrd="0" presId="urn:microsoft.com/office/officeart/2008/layout/VerticalCurvedList"/>
    <dgm:cxn modelId="{DB541460-C96D-4B1B-999B-6EF75A8A67DE}" type="presParOf" srcId="{324D5669-C178-4D8C-A63F-4412CF949D19}" destId="{EA2F1FF4-5C88-4B1C-B0DF-8C48F867E227}" srcOrd="4" destOrd="0" presId="urn:microsoft.com/office/officeart/2008/layout/VerticalCurvedList"/>
    <dgm:cxn modelId="{CBF1DC28-CE48-489F-91EA-17372808B046}" type="presParOf" srcId="{EA2F1FF4-5C88-4B1C-B0DF-8C48F867E227}" destId="{D5E80324-690D-48E9-803E-659D2DDEF1D3}" srcOrd="0" destOrd="0" presId="urn:microsoft.com/office/officeart/2008/layout/VerticalCurvedList"/>
    <dgm:cxn modelId="{EC5BAF6C-A5CD-4C21-8B3C-9719BB8E6C5E}" type="presParOf" srcId="{324D5669-C178-4D8C-A63F-4412CF949D19}" destId="{6989C402-80C5-4D03-8C45-20E6321F175A}" srcOrd="5" destOrd="0" presId="urn:microsoft.com/office/officeart/2008/layout/VerticalCurvedList"/>
    <dgm:cxn modelId="{AE3D35FF-26ED-4473-A97E-223D4452B452}" type="presParOf" srcId="{324D5669-C178-4D8C-A63F-4412CF949D19}" destId="{058917F4-6D79-4342-8426-7AD557A834E6}" srcOrd="6" destOrd="0" presId="urn:microsoft.com/office/officeart/2008/layout/VerticalCurvedList"/>
    <dgm:cxn modelId="{32AE672A-5A66-45DA-87E2-A7136C9FF286}" type="presParOf" srcId="{058917F4-6D79-4342-8426-7AD557A834E6}" destId="{664A4D51-64E2-4D4F-9B54-F238F48704CB}" srcOrd="0" destOrd="0" presId="urn:microsoft.com/office/officeart/2008/layout/VerticalCurvedList"/>
    <dgm:cxn modelId="{91FD44F1-8D56-4C7F-96AB-CBDC1D189A78}" type="presParOf" srcId="{324D5669-C178-4D8C-A63F-4412CF949D19}" destId="{0BFA2A3A-4428-4D2A-8733-10D7745A34B2}" srcOrd="7" destOrd="0" presId="urn:microsoft.com/office/officeart/2008/layout/VerticalCurvedList"/>
    <dgm:cxn modelId="{76D8EB58-EA27-4B6A-813C-D5A19F8D040E}" type="presParOf" srcId="{324D5669-C178-4D8C-A63F-4412CF949D19}" destId="{BAFE41D6-77B6-4A25-9CB5-3A7E61617348}" srcOrd="8" destOrd="0" presId="urn:microsoft.com/office/officeart/2008/layout/VerticalCurvedList"/>
    <dgm:cxn modelId="{C3D795F8-1B34-4E28-B901-F6AC4147CA85}" type="presParOf" srcId="{BAFE41D6-77B6-4A25-9CB5-3A7E61617348}" destId="{0A1B3097-9D25-4260-96F7-3B5A2B3AA99B}" srcOrd="0" destOrd="0" presId="urn:microsoft.com/office/officeart/2008/layout/VerticalCurvedList"/>
    <dgm:cxn modelId="{9C89026C-6EAA-466A-BBD2-C7E077BED347}" type="presParOf" srcId="{324D5669-C178-4D8C-A63F-4412CF949D19}" destId="{D7C8DEAD-EE82-4632-9EC4-C3D59D71BE2A}" srcOrd="9" destOrd="0" presId="urn:microsoft.com/office/officeart/2008/layout/VerticalCurvedList"/>
    <dgm:cxn modelId="{E4459A5D-6E63-43DF-9B68-FD8067E9863A}" type="presParOf" srcId="{324D5669-C178-4D8C-A63F-4412CF949D19}" destId="{5F600BF6-CCE2-445C-9AB6-525573040A69}" srcOrd="10" destOrd="0" presId="urn:microsoft.com/office/officeart/2008/layout/VerticalCurvedList"/>
    <dgm:cxn modelId="{2811EA58-1CEC-44CD-8C24-8FA23E3BAC63}" type="presParOf" srcId="{5F600BF6-CCE2-445C-9AB6-525573040A69}" destId="{6FBED863-FA04-401B-981A-62091FB06648}" srcOrd="0" destOrd="0" presId="urn:microsoft.com/office/officeart/2008/layout/VerticalCurvedList"/>
    <dgm:cxn modelId="{A722DEEA-0C19-4A4B-AD47-6C2D1FD00B47}" type="presParOf" srcId="{324D5669-C178-4D8C-A63F-4412CF949D19}" destId="{83B32738-5E82-4CB7-8AC2-55CDF1F5F3D4}" srcOrd="11" destOrd="0" presId="urn:microsoft.com/office/officeart/2008/layout/VerticalCurvedList"/>
    <dgm:cxn modelId="{C9594F81-A137-4A41-A2D2-E57246427C4B}" type="presParOf" srcId="{324D5669-C178-4D8C-A63F-4412CF949D19}" destId="{0DA68A04-31E5-44AF-B9A4-4A88C63E040B}" srcOrd="12" destOrd="0" presId="urn:microsoft.com/office/officeart/2008/layout/VerticalCurvedList"/>
    <dgm:cxn modelId="{4F266DA7-0097-44F0-BA89-04099412B9F3}" type="presParOf" srcId="{0DA68A04-31E5-44AF-B9A4-4A88C63E040B}" destId="{129F1063-80FB-4825-A7F4-D266E0EA2E9A}" srcOrd="0" destOrd="0" presId="urn:microsoft.com/office/officeart/2008/layout/VerticalCurvedList"/>
    <dgm:cxn modelId="{D9F67A14-1057-4DD1-A7B5-A03C111E02AE}" type="presParOf" srcId="{324D5669-C178-4D8C-A63F-4412CF949D19}" destId="{FDB043B9-3CB1-4076-BAFA-4B232D4E9013}" srcOrd="13" destOrd="0" presId="urn:microsoft.com/office/officeart/2008/layout/VerticalCurvedList"/>
    <dgm:cxn modelId="{AC03C701-12B4-4B86-816D-9D19A4C1B5FA}" type="presParOf" srcId="{324D5669-C178-4D8C-A63F-4412CF949D19}" destId="{3123D2C0-EDB8-4316-932C-3F128A62CAB7}" srcOrd="14" destOrd="0" presId="urn:microsoft.com/office/officeart/2008/layout/VerticalCurvedList"/>
    <dgm:cxn modelId="{9C78BE5B-B957-4E63-98D7-B109A2263B1B}" type="presParOf" srcId="{3123D2C0-EDB8-4316-932C-3F128A62CAB7}" destId="{9878F75B-8F12-4B27-BEFC-C7617C70FFC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F4C4C-E77D-4A48-BA33-21CD11415B57}">
      <dsp:nvSpPr>
        <dsp:cNvPr id="0" name=""/>
        <dsp:cNvSpPr/>
      </dsp:nvSpPr>
      <dsp:spPr>
        <a:xfrm>
          <a:off x="0" y="0"/>
          <a:ext cx="5080502" cy="1325564"/>
        </a:xfrm>
        <a:prstGeom prst="roundRect">
          <a:avLst>
            <a:gd name="adj" fmla="val 10000"/>
          </a:avLst>
        </a:prstGeom>
        <a:noFill/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rgbClr val="3F3F3F"/>
              </a:solidFill>
            </a:rPr>
            <a:t>Paper Submission Deadline: </a:t>
          </a:r>
          <a:r>
            <a:rPr lang="en-US" sz="3300" b="1" kern="1200" dirty="0">
              <a:solidFill>
                <a:srgbClr val="3F3F3F"/>
              </a:solidFill>
            </a:rPr>
            <a:t>05.02.2024</a:t>
          </a:r>
          <a:endParaRPr lang="de-AT" sz="3300" kern="1200" dirty="0">
            <a:solidFill>
              <a:srgbClr val="3F3F3F"/>
            </a:solidFill>
          </a:endParaRPr>
        </a:p>
      </dsp:txBody>
      <dsp:txXfrm>
        <a:off x="1148656" y="0"/>
        <a:ext cx="3931845" cy="1325564"/>
      </dsp:txXfrm>
    </dsp:sp>
    <dsp:sp modelId="{A416BCEE-86B8-496A-A893-D61FFA8D036F}">
      <dsp:nvSpPr>
        <dsp:cNvPr id="0" name=""/>
        <dsp:cNvSpPr/>
      </dsp:nvSpPr>
      <dsp:spPr>
        <a:xfrm>
          <a:off x="134263" y="117476"/>
          <a:ext cx="1016100" cy="1060451"/>
        </a:xfrm>
        <a:prstGeom prst="roundRect">
          <a:avLst>
            <a:gd name="adj" fmla="val 10000"/>
          </a:avLst>
        </a:prstGeom>
        <a:solidFill>
          <a:srgbClr val="E0D0B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F4C4C-E77D-4A48-BA33-21CD11415B57}">
      <dsp:nvSpPr>
        <dsp:cNvPr id="0" name=""/>
        <dsp:cNvSpPr/>
      </dsp:nvSpPr>
      <dsp:spPr>
        <a:xfrm>
          <a:off x="0" y="0"/>
          <a:ext cx="3904055" cy="1011346"/>
        </a:xfrm>
        <a:prstGeom prst="roundRect">
          <a:avLst>
            <a:gd name="adj" fmla="val 10000"/>
          </a:avLst>
        </a:prstGeom>
        <a:solidFill>
          <a:srgbClr val="D9E3E8"/>
        </a:solidFill>
        <a:ln w="127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Author Notification: </a:t>
          </a:r>
          <a:r>
            <a:rPr lang="en-US" sz="2000" b="1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15.03.2024</a:t>
          </a:r>
          <a:endParaRPr lang="de-AT" sz="2000" kern="1200" dirty="0">
            <a:solidFill>
              <a:srgbClr val="3F3F3F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881945" y="0"/>
        <a:ext cx="3022109" cy="1011346"/>
      </dsp:txXfrm>
    </dsp:sp>
    <dsp:sp modelId="{A416BCEE-86B8-496A-A893-D61FFA8D036F}">
      <dsp:nvSpPr>
        <dsp:cNvPr id="0" name=""/>
        <dsp:cNvSpPr/>
      </dsp:nvSpPr>
      <dsp:spPr>
        <a:xfrm>
          <a:off x="101134" y="101134"/>
          <a:ext cx="780811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32136-A5D5-43B3-A91C-F136F0C3C6DC}">
      <dsp:nvSpPr>
        <dsp:cNvPr id="0" name=""/>
        <dsp:cNvSpPr/>
      </dsp:nvSpPr>
      <dsp:spPr>
        <a:xfrm>
          <a:off x="0" y="1112480"/>
          <a:ext cx="3904055" cy="1011346"/>
        </a:xfrm>
        <a:prstGeom prst="roundRect">
          <a:avLst>
            <a:gd name="adj" fmla="val 10000"/>
          </a:avLst>
        </a:prstGeom>
        <a:solidFill>
          <a:srgbClr val="D9E3E8"/>
        </a:solidFill>
        <a:ln w="127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Early Bird Registration: </a:t>
          </a:r>
          <a:r>
            <a:rPr lang="en-US" sz="2000" b="1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15.04.2024</a:t>
          </a:r>
        </a:p>
      </dsp:txBody>
      <dsp:txXfrm>
        <a:off x="881945" y="1112480"/>
        <a:ext cx="3022109" cy="1011346"/>
      </dsp:txXfrm>
    </dsp:sp>
    <dsp:sp modelId="{C43617A4-E807-46B8-B08E-392AF0980FF5}">
      <dsp:nvSpPr>
        <dsp:cNvPr id="0" name=""/>
        <dsp:cNvSpPr/>
      </dsp:nvSpPr>
      <dsp:spPr>
        <a:xfrm>
          <a:off x="101134" y="1213615"/>
          <a:ext cx="780811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10A50-B040-4B6F-998F-1F1A41E35B2B}">
      <dsp:nvSpPr>
        <dsp:cNvPr id="0" name=""/>
        <dsp:cNvSpPr/>
      </dsp:nvSpPr>
      <dsp:spPr>
        <a:xfrm>
          <a:off x="0" y="2224961"/>
          <a:ext cx="3904055" cy="1011346"/>
        </a:xfrm>
        <a:prstGeom prst="roundRect">
          <a:avLst>
            <a:gd name="adj" fmla="val 10000"/>
          </a:avLst>
        </a:prstGeom>
        <a:solidFill>
          <a:srgbClr val="D9E3E8"/>
        </a:solidFill>
        <a:ln w="127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Abstract submission for proceedings: </a:t>
          </a:r>
          <a:r>
            <a:rPr lang="en-US" sz="2000" b="1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25.05.2024</a:t>
          </a:r>
        </a:p>
      </dsp:txBody>
      <dsp:txXfrm>
        <a:off x="881945" y="2224961"/>
        <a:ext cx="3022109" cy="1011346"/>
      </dsp:txXfrm>
    </dsp:sp>
    <dsp:sp modelId="{0F446D58-0517-4464-A4AA-A50F7EDBB9AD}">
      <dsp:nvSpPr>
        <dsp:cNvPr id="0" name=""/>
        <dsp:cNvSpPr/>
      </dsp:nvSpPr>
      <dsp:spPr>
        <a:xfrm>
          <a:off x="101134" y="2326096"/>
          <a:ext cx="780811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B8DE6-8B7E-42DF-9327-CF2BB51189C2}">
      <dsp:nvSpPr>
        <dsp:cNvPr id="0" name=""/>
        <dsp:cNvSpPr/>
      </dsp:nvSpPr>
      <dsp:spPr>
        <a:xfrm>
          <a:off x="0" y="3337442"/>
          <a:ext cx="3904055" cy="1011346"/>
        </a:xfrm>
        <a:prstGeom prst="roundRect">
          <a:avLst>
            <a:gd name="adj" fmla="val 10000"/>
          </a:avLst>
        </a:prstGeom>
        <a:solidFill>
          <a:srgbClr val="D9E3E8"/>
        </a:solidFill>
        <a:ln w="127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Conference presentations files: </a:t>
          </a:r>
          <a:r>
            <a:rPr lang="en-US" sz="2000" b="1" kern="120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29.05.2024</a:t>
          </a:r>
          <a:endParaRPr lang="en-US" sz="2000" kern="1200" dirty="0">
            <a:solidFill>
              <a:srgbClr val="3F3F3F"/>
            </a:solidFill>
            <a:latin typeface="Assistant" panose="00000500000000000000" pitchFamily="2" charset="-79"/>
            <a:cs typeface="Assistant" panose="00000500000000000000" pitchFamily="2" charset="-79"/>
          </a:endParaRPr>
        </a:p>
      </dsp:txBody>
      <dsp:txXfrm>
        <a:off x="881945" y="3337442"/>
        <a:ext cx="3022109" cy="1011346"/>
      </dsp:txXfrm>
    </dsp:sp>
    <dsp:sp modelId="{8E8A19E0-E32D-4E41-A0B1-0615E09C8695}">
      <dsp:nvSpPr>
        <dsp:cNvPr id="0" name=""/>
        <dsp:cNvSpPr/>
      </dsp:nvSpPr>
      <dsp:spPr>
        <a:xfrm>
          <a:off x="101134" y="3438576"/>
          <a:ext cx="780811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CC769-0A3A-461D-859B-03DD764ACDC9}">
      <dsp:nvSpPr>
        <dsp:cNvPr id="0" name=""/>
        <dsp:cNvSpPr/>
      </dsp:nvSpPr>
      <dsp:spPr>
        <a:xfrm rot="5400000">
          <a:off x="-211321" y="279803"/>
          <a:ext cx="1408810" cy="986167"/>
        </a:xfrm>
        <a:prstGeom prst="chevron">
          <a:avLst/>
        </a:prstGeom>
        <a:solidFill>
          <a:srgbClr val="E0D0B5"/>
        </a:solidFill>
        <a:ln w="508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 rot="-5400000">
        <a:off x="1" y="561566"/>
        <a:ext cx="986167" cy="422643"/>
      </dsp:txXfrm>
    </dsp:sp>
    <dsp:sp modelId="{491359E7-4991-44DB-8220-35016DDDC01D}">
      <dsp:nvSpPr>
        <dsp:cNvPr id="0" name=""/>
        <dsp:cNvSpPr/>
      </dsp:nvSpPr>
      <dsp:spPr>
        <a:xfrm rot="5400000">
          <a:off x="3033885" y="-1975145"/>
          <a:ext cx="915726" cy="5011162"/>
        </a:xfrm>
        <a:prstGeom prst="round2Same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Send submissions to: </a:t>
          </a:r>
          <a:r>
            <a:rPr lang="en-US" sz="2000" kern="1200" dirty="0" err="1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rotem.shneor</a:t>
          </a:r>
          <a:r>
            <a:rPr lang="en-US" sz="2000" kern="12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(at)uia.no</a:t>
          </a:r>
        </a:p>
      </dsp:txBody>
      <dsp:txXfrm rot="-5400000">
        <a:off x="986167" y="117275"/>
        <a:ext cx="4966460" cy="826322"/>
      </dsp:txXfrm>
    </dsp:sp>
    <dsp:sp modelId="{9DEFBC29-1D50-42F9-817F-EFD82B0312FC}">
      <dsp:nvSpPr>
        <dsp:cNvPr id="0" name=""/>
        <dsp:cNvSpPr/>
      </dsp:nvSpPr>
      <dsp:spPr>
        <a:xfrm rot="5400000">
          <a:off x="-211321" y="1497864"/>
          <a:ext cx="1408810" cy="986167"/>
        </a:xfrm>
        <a:prstGeom prst="chevron">
          <a:avLst/>
        </a:prstGeom>
        <a:solidFill>
          <a:srgbClr val="E0D0B5"/>
        </a:solidFill>
        <a:ln w="508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 rot="-5400000">
        <a:off x="1" y="1779627"/>
        <a:ext cx="986167" cy="422643"/>
      </dsp:txXfrm>
    </dsp:sp>
    <dsp:sp modelId="{214F5C25-1F49-42E4-A9AD-6767A0F2794D}">
      <dsp:nvSpPr>
        <dsp:cNvPr id="0" name=""/>
        <dsp:cNvSpPr/>
      </dsp:nvSpPr>
      <dsp:spPr>
        <a:xfrm rot="5400000">
          <a:off x="3033885" y="-761171"/>
          <a:ext cx="915726" cy="5011162"/>
        </a:xfrm>
        <a:prstGeom prst="round2Same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Mark email title with:</a:t>
          </a:r>
          <a:endParaRPr lang="en-US" sz="2000" kern="1200" dirty="0"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“ICAFR Submission”</a:t>
          </a:r>
          <a:endParaRPr lang="en-US" sz="2000" kern="1200" dirty="0"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 rot="-5400000">
        <a:off x="986167" y="1331249"/>
        <a:ext cx="4966460" cy="826322"/>
      </dsp:txXfrm>
    </dsp:sp>
    <dsp:sp modelId="{3215DA31-2589-43B2-9DA9-735368948E82}">
      <dsp:nvSpPr>
        <dsp:cNvPr id="0" name=""/>
        <dsp:cNvSpPr/>
      </dsp:nvSpPr>
      <dsp:spPr>
        <a:xfrm rot="5400000">
          <a:off x="-211321" y="2639271"/>
          <a:ext cx="1408810" cy="986167"/>
        </a:xfrm>
        <a:prstGeom prst="chevron">
          <a:avLst/>
        </a:prstGeom>
        <a:solidFill>
          <a:srgbClr val="E0D0B5"/>
        </a:solidFill>
        <a:ln w="508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ysClr val="window" lastClr="FFFFFF"/>
            </a:solidFill>
            <a:latin typeface="Assistant" panose="00000500000000000000" pitchFamily="2" charset="-79"/>
            <a:ea typeface="+mn-ea"/>
            <a:cs typeface="Assistant" panose="00000500000000000000" pitchFamily="2" charset="-79"/>
          </a:endParaRPr>
        </a:p>
      </dsp:txBody>
      <dsp:txXfrm rot="-5400000">
        <a:off x="1" y="2921034"/>
        <a:ext cx="986167" cy="422643"/>
      </dsp:txXfrm>
    </dsp:sp>
    <dsp:sp modelId="{7A636B65-6408-4E02-ACEB-F351E1A3D3BB}">
      <dsp:nvSpPr>
        <dsp:cNvPr id="0" name=""/>
        <dsp:cNvSpPr/>
      </dsp:nvSpPr>
      <dsp:spPr>
        <a:xfrm rot="5400000">
          <a:off x="3033885" y="363858"/>
          <a:ext cx="915726" cy="5011162"/>
        </a:xfrm>
        <a:prstGeom prst="round2Same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Assistant" panose="00000500000000000000" pitchFamily="2" charset="-79"/>
              <a:ea typeface="+mn-ea"/>
              <a:cs typeface="Assistant" panose="00000500000000000000" pitchFamily="2" charset="-79"/>
            </a:rPr>
            <a:t>All submissions will be subjected to peer-review</a:t>
          </a:r>
        </a:p>
      </dsp:txBody>
      <dsp:txXfrm rot="-5400000">
        <a:off x="986167" y="2456278"/>
        <a:ext cx="4966460" cy="826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F0353-CDF4-4D7C-A390-1656F33E3437}">
      <dsp:nvSpPr>
        <dsp:cNvPr id="0" name=""/>
        <dsp:cNvSpPr/>
      </dsp:nvSpPr>
      <dsp:spPr>
        <a:xfrm>
          <a:off x="-6408673" y="-980974"/>
          <a:ext cx="7633894" cy="7633894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2DF04-FB87-401B-A5A2-1C68A8101F75}">
      <dsp:nvSpPr>
        <dsp:cNvPr id="0" name=""/>
        <dsp:cNvSpPr/>
      </dsp:nvSpPr>
      <dsp:spPr>
        <a:xfrm>
          <a:off x="397886" y="257846"/>
          <a:ext cx="8691763" cy="515466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Full length papers only: Do not submit abstracts.</a:t>
          </a:r>
          <a:endParaRPr lang="de-AT" sz="1800" kern="1200" spc="0" dirty="0">
            <a:solidFill>
              <a:srgbClr val="3F3F3F"/>
            </a:solidFill>
          </a:endParaRPr>
        </a:p>
      </dsp:txBody>
      <dsp:txXfrm>
        <a:off x="397886" y="257846"/>
        <a:ext cx="8691763" cy="515466"/>
      </dsp:txXfrm>
    </dsp:sp>
    <dsp:sp modelId="{FFF1D77E-3299-4E8E-AF76-A1A4E2020AE4}">
      <dsp:nvSpPr>
        <dsp:cNvPr id="0" name=""/>
        <dsp:cNvSpPr/>
      </dsp:nvSpPr>
      <dsp:spPr>
        <a:xfrm>
          <a:off x="75720" y="193413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EE451-7069-4E8B-AC3D-93DF71B7289C}">
      <dsp:nvSpPr>
        <dsp:cNvPr id="0" name=""/>
        <dsp:cNvSpPr/>
      </dsp:nvSpPr>
      <dsp:spPr>
        <a:xfrm>
          <a:off x="864688" y="919721"/>
          <a:ext cx="8224962" cy="739024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Length: Manuscript should be no longer than a maximum of 30 pages (including abstract, manuscript text, references, tables, graphs, and appendixes).</a:t>
          </a:r>
        </a:p>
      </dsp:txBody>
      <dsp:txXfrm>
        <a:off x="864688" y="919721"/>
        <a:ext cx="8224962" cy="739024"/>
      </dsp:txXfrm>
    </dsp:sp>
    <dsp:sp modelId="{D5E80324-690D-48E9-803E-659D2DDEF1D3}">
      <dsp:nvSpPr>
        <dsp:cNvPr id="0" name=""/>
        <dsp:cNvSpPr/>
      </dsp:nvSpPr>
      <dsp:spPr>
        <a:xfrm>
          <a:off x="542521" y="967066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9C402-80C5-4D03-8C45-20E6321F175A}">
      <dsp:nvSpPr>
        <dsp:cNvPr id="0" name=""/>
        <dsp:cNvSpPr/>
      </dsp:nvSpPr>
      <dsp:spPr>
        <a:xfrm>
          <a:off x="1120492" y="1804586"/>
          <a:ext cx="7969157" cy="515466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Spacing: double space.</a:t>
          </a:r>
        </a:p>
      </dsp:txBody>
      <dsp:txXfrm>
        <a:off x="1120492" y="1804586"/>
        <a:ext cx="7969157" cy="515466"/>
      </dsp:txXfrm>
    </dsp:sp>
    <dsp:sp modelId="{664A4D51-64E2-4D4F-9B54-F238F48704CB}">
      <dsp:nvSpPr>
        <dsp:cNvPr id="0" name=""/>
        <dsp:cNvSpPr/>
      </dsp:nvSpPr>
      <dsp:spPr>
        <a:xfrm>
          <a:off x="798326" y="1740152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A2A3A-4428-4D2A-8733-10D7745A34B2}">
      <dsp:nvSpPr>
        <dsp:cNvPr id="0" name=""/>
        <dsp:cNvSpPr/>
      </dsp:nvSpPr>
      <dsp:spPr>
        <a:xfrm>
          <a:off x="1202168" y="2578239"/>
          <a:ext cx="7887481" cy="515466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Font: Times Roman (size: 11 points).</a:t>
          </a:r>
        </a:p>
      </dsp:txBody>
      <dsp:txXfrm>
        <a:off x="1202168" y="2578239"/>
        <a:ext cx="7887481" cy="515466"/>
      </dsp:txXfrm>
    </dsp:sp>
    <dsp:sp modelId="{0A1B3097-9D25-4260-96F7-3B5A2B3AA99B}">
      <dsp:nvSpPr>
        <dsp:cNvPr id="0" name=""/>
        <dsp:cNvSpPr/>
      </dsp:nvSpPr>
      <dsp:spPr>
        <a:xfrm>
          <a:off x="880002" y="2513806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8DEAD-EE82-4632-9EC4-C3D59D71BE2A}">
      <dsp:nvSpPr>
        <dsp:cNvPr id="0" name=""/>
        <dsp:cNvSpPr/>
      </dsp:nvSpPr>
      <dsp:spPr>
        <a:xfrm>
          <a:off x="1120492" y="3351892"/>
          <a:ext cx="7969157" cy="515466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First page: includes title + abstract + keywords.</a:t>
          </a:r>
        </a:p>
      </dsp:txBody>
      <dsp:txXfrm>
        <a:off x="1120492" y="3351892"/>
        <a:ext cx="7969157" cy="515466"/>
      </dsp:txXfrm>
    </dsp:sp>
    <dsp:sp modelId="{6FBED863-FA04-401B-981A-62091FB06648}">
      <dsp:nvSpPr>
        <dsp:cNvPr id="0" name=""/>
        <dsp:cNvSpPr/>
      </dsp:nvSpPr>
      <dsp:spPr>
        <a:xfrm>
          <a:off x="798326" y="3287459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32738-5E82-4CB7-8AC2-55CDF1F5F3D4}">
      <dsp:nvSpPr>
        <dsp:cNvPr id="0" name=""/>
        <dsp:cNvSpPr/>
      </dsp:nvSpPr>
      <dsp:spPr>
        <a:xfrm>
          <a:off x="864688" y="4010060"/>
          <a:ext cx="8224962" cy="745302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Submit two files: (1) title + full list of authors, their affiliations and contact details; (2) full manuscript without author identification. </a:t>
          </a:r>
        </a:p>
      </dsp:txBody>
      <dsp:txXfrm>
        <a:off x="864688" y="4010060"/>
        <a:ext cx="8224962" cy="745302"/>
      </dsp:txXfrm>
    </dsp:sp>
    <dsp:sp modelId="{129F1063-80FB-4825-A7F4-D266E0EA2E9A}">
      <dsp:nvSpPr>
        <dsp:cNvPr id="0" name=""/>
        <dsp:cNvSpPr/>
      </dsp:nvSpPr>
      <dsp:spPr>
        <a:xfrm>
          <a:off x="542521" y="4060545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043B9-3CB1-4076-BAFA-4B232D4E9013}">
      <dsp:nvSpPr>
        <dsp:cNvPr id="0" name=""/>
        <dsp:cNvSpPr/>
      </dsp:nvSpPr>
      <dsp:spPr>
        <a:xfrm>
          <a:off x="397886" y="4898632"/>
          <a:ext cx="8691763" cy="515466"/>
        </a:xfrm>
        <a:prstGeom prst="rect">
          <a:avLst/>
        </a:prstGeom>
        <a:solidFill>
          <a:srgbClr val="D9E3E8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915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spc="0" dirty="0">
              <a:solidFill>
                <a:srgbClr val="3F3F3F"/>
              </a:solidFill>
              <a:latin typeface="Assistant" panose="00000500000000000000" pitchFamily="2" charset="-79"/>
              <a:cs typeface="Assistant" panose="00000500000000000000" pitchFamily="2" charset="-79"/>
            </a:rPr>
            <a:t>Submissions: should be made in either Word Doc or Pdf files only.</a:t>
          </a:r>
        </a:p>
      </dsp:txBody>
      <dsp:txXfrm>
        <a:off x="397886" y="4898632"/>
        <a:ext cx="8691763" cy="515466"/>
      </dsp:txXfrm>
    </dsp:sp>
    <dsp:sp modelId="{9878F75B-8F12-4B27-BEFC-C7617C70FFC3}">
      <dsp:nvSpPr>
        <dsp:cNvPr id="0" name=""/>
        <dsp:cNvSpPr/>
      </dsp:nvSpPr>
      <dsp:spPr>
        <a:xfrm>
          <a:off x="62402" y="4820880"/>
          <a:ext cx="644332" cy="644332"/>
        </a:xfrm>
        <a:prstGeom prst="ellipse">
          <a:avLst/>
        </a:prstGeom>
        <a:solidFill>
          <a:schemeClr val="bg1"/>
        </a:solidFill>
        <a:ln w="50800" cap="flat" cmpd="sng" algn="ctr">
          <a:solidFill>
            <a:srgbClr val="E0D0B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FD7E-9EA7-4CD5-9104-35353B7BB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650CA-667C-4E05-9288-9E09FE564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45157-BC4F-4511-9B1A-59A4C9FB7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329B4-26E8-457C-ADFB-C13FAF2F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73F9-C1AB-445A-BDE6-882B34FD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8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F59C-6855-4F9D-9F10-B9E08126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0D6F7-EF7B-4FAE-9DD1-4AFE21305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50E6C-37A3-4FE5-8BDB-67C25279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BEE5-584B-47E8-8FF4-12D2E6F9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872FC-9A61-439A-BCCE-E3C8297D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1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DB8C32-F8D8-4375-A3A0-AA1A2A2874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C6E63-A1A1-4E45-B070-46F676CBA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A81B5-CD3D-42FB-A6A7-E8A9203D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83CE2-69C7-4AD4-ADB1-82D658EF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F2F7B-FC5B-40F3-938A-0241752D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5C11-9DD1-45D9-8245-EB19F79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B46D6-5BC3-4904-8774-E4227E0C8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D353-0C03-4588-8294-369D5A11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BF97-7462-41AA-8B16-CCE816491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18AB9-E684-43B1-8A95-EDD36894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A513-9D38-4CB2-94E0-575797AA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4FE47-BA67-49FD-909F-8C1F4E685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1AFC-002F-4F0F-849F-7910261D1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F7586-D00D-4B78-9232-65D00359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3FA2-62A8-4483-98D5-8D5EE458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8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3EF2-7B26-4E40-8D8D-4128B7FB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5B5B-0C9D-467B-B75B-BA8D5B884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7B1C9-9034-4180-A007-2DFA0F38A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1714E-4C6A-4B2F-B102-43A96B75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30290-4FAB-44D7-92CE-F57A33BA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1A771-5518-47C3-85DA-CBDFA33F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3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0C2A-F25E-42A7-99FE-7A9ECEA5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D5635-0CAC-491D-9BC5-5C3FD7821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1D0F1-EF9D-40B5-AF12-DD95E26C5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F7E9AC-229F-4ADC-A5B4-77C380C90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596ED-4317-4D91-BBB8-96DA2BAF7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144D6-AEDB-4A8E-B981-6533C58D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C5B49-FF91-4DAF-887D-49F36A5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6F8A2E-5D9E-44E6-B50E-48E6F3A4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4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8955-590A-4FD2-852E-CF28DAC0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8BF96-0DCA-4826-946A-38555BE6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58B9E-90CB-48CB-A997-23912A85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1427D-2FE4-4EA1-9482-864B5227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56620-99DD-4B60-BEAF-76FBB48CF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CF87C-0D9E-46AB-91E1-63BCB3EF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71DDF-B7CF-423D-ADE0-5744609D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9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C33B-378C-4901-B1FB-70552C91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9071E-2435-4CB2-AF02-9F26DE253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8265-C8D8-4246-8A89-4BE82AA54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677B8-3D40-4D62-B832-E3C43032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39A1E-F516-4439-8470-2A668395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42746-2DFF-4A37-A9BD-43B2481F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9422-432B-4402-97F7-E7C23069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8C23D-3CBD-43FC-B734-8CDCF2EDA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11182-84BC-411D-A86F-8190BE2ED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A7B68-857C-4720-9C8A-E4FEAC2D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7789F-5097-46B9-8015-53D61903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762CC-234B-4DE7-95BA-38DD5029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9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A7786-D967-43AE-8539-A56F582D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C728B-05F5-4618-96D0-ECF940C8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35D34-1BDB-4969-AB1A-630FD033D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16E7-5E55-4026-989F-7AB2D58FE329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EDC0-6B08-4EE9-8A96-60BAFF13E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D61AE-BC36-4699-AD2F-C97DBB508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9EED-1D6E-454C-9925-52B87100F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2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dfunding-research.org/alternative-finance-research-conference-202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0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-krems.ac.at/en/" TargetMode="External"/><Relationship Id="rId7" Type="http://schemas.openxmlformats.org/officeDocument/2006/relationships/hyperlink" Target="https://www.klinglhuber.com/en/rooms-suites/hotel-e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dl.at/" TargetMode="External"/><Relationship Id="rId5" Type="http://schemas.openxmlformats.org/officeDocument/2006/relationships/hyperlink" Target="https://hrewards.com/de/steigenberger-hotel-spa-krems" TargetMode="External"/><Relationship Id="rId4" Type="http://schemas.openxmlformats.org/officeDocument/2006/relationships/hyperlink" Target="https://shop.oebbtickets.at/en/ticke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38986-5F40-8EF7-7900-105750E27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6" b="24346"/>
          <a:stretch/>
        </p:blipFill>
        <p:spPr>
          <a:xfrm>
            <a:off x="0" y="-336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DF0B1-4D29-BA94-A39E-C3E15B3E6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0991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029F74-40C5-AC85-DD0A-779C216C8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" b="2781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62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741D8B-86C1-072B-51FB-32BABA8D6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22500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D0654-642C-F84B-08AC-8F693B8A7DA2}"/>
              </a:ext>
            </a:extLst>
          </p:cNvPr>
          <p:cNvSpPr txBox="1"/>
          <p:nvPr/>
        </p:nvSpPr>
        <p:spPr>
          <a:xfrm>
            <a:off x="260977" y="4009300"/>
            <a:ext cx="4963134" cy="2731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Conference on Alternative Finance Research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5-6 June 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Krems an der Donau, Austria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Submission Deadline: 05.02.2024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B8BD8-E316-48FD-BE2C-B2503D46CB39}"/>
              </a:ext>
            </a:extLst>
          </p:cNvPr>
          <p:cNvSpPr/>
          <p:nvPr/>
        </p:nvSpPr>
        <p:spPr>
          <a:xfrm>
            <a:off x="0" y="2885243"/>
            <a:ext cx="7332955" cy="7501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AB413-1281-33E5-1C89-8CB2A49864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 b="3879"/>
          <a:stretch/>
        </p:blipFill>
        <p:spPr>
          <a:xfrm>
            <a:off x="5358821" y="2654979"/>
            <a:ext cx="6833178" cy="4202033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2416F5E-DADD-5AB3-FB7B-5EAA3424A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84" y="3099117"/>
            <a:ext cx="1032374" cy="391395"/>
          </a:xfrm>
          <a:prstGeom prst="rect">
            <a:avLst/>
          </a:prstGeom>
        </p:spPr>
      </p:pic>
      <p:pic>
        <p:nvPicPr>
          <p:cNvPr id="7" name="Grafik 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E8C3BE01-476F-BF3D-FC2A-7C2DBE65A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03" y="3069876"/>
            <a:ext cx="1843291" cy="351445"/>
          </a:xfrm>
          <a:prstGeom prst="rect">
            <a:avLst/>
          </a:prstGeom>
        </p:spPr>
      </p:pic>
      <p:pic>
        <p:nvPicPr>
          <p:cNvPr id="13" name="Grafik 12" descr="Ein Bild, das Text, Visitenkarte, Schrift, Design enthält.&#10;&#10;Automatisch generierte Beschreibung">
            <a:extLst>
              <a:ext uri="{FF2B5EF4-FFF2-40B4-BE49-F238E27FC236}">
                <a16:creationId xmlns:a16="http://schemas.microsoft.com/office/drawing/2014/main" id="{08BC0A8A-AF27-2762-91B8-E1642DAAC0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0" b="39680"/>
          <a:stretch/>
        </p:blipFill>
        <p:spPr>
          <a:xfrm>
            <a:off x="5109203" y="3006706"/>
            <a:ext cx="1684522" cy="483806"/>
          </a:xfrm>
          <a:prstGeom prst="rect">
            <a:avLst/>
          </a:prstGeom>
        </p:spPr>
      </p:pic>
      <p:pic>
        <p:nvPicPr>
          <p:cNvPr id="17" name="Grafik 16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DB79F0A1-F364-C61C-0C19-C69711F352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3011850"/>
            <a:ext cx="1076162" cy="4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9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EEEEBB0-335F-278E-5A47-DB16DFEC1274}"/>
              </a:ext>
            </a:extLst>
          </p:cNvPr>
          <p:cNvSpPr/>
          <p:nvPr/>
        </p:nvSpPr>
        <p:spPr>
          <a:xfrm>
            <a:off x="885371" y="972457"/>
            <a:ext cx="10450286" cy="4992914"/>
          </a:xfrm>
          <a:prstGeom prst="rect">
            <a:avLst/>
          </a:prstGeom>
          <a:solidFill>
            <a:schemeClr val="bg1"/>
          </a:solidFill>
          <a:ln>
            <a:solidFill>
              <a:srgbClr val="730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63C0945-6FEA-EC98-B5F6-1ED52966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9" y="1316553"/>
            <a:ext cx="962032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28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0CCBB-673E-3AE9-9707-BA6C235D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r="750"/>
          <a:stretch/>
        </p:blipFill>
        <p:spPr>
          <a:xfrm>
            <a:off x="962163" y="1624791"/>
            <a:ext cx="6246003" cy="3566844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CC5DC0EA-AA33-A7F2-6ACC-18F3A4797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42" r="2" b="2"/>
          <a:stretch/>
        </p:blipFill>
        <p:spPr>
          <a:xfrm>
            <a:off x="7531606" y="1142908"/>
            <a:ext cx="3217333" cy="2842763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644CD18-7441-997E-66D9-A743356EBF0A}"/>
              </a:ext>
            </a:extLst>
          </p:cNvPr>
          <p:cNvSpPr/>
          <p:nvPr/>
        </p:nvSpPr>
        <p:spPr>
          <a:xfrm rot="10800000" flipV="1">
            <a:off x="8253280" y="4668145"/>
            <a:ext cx="3217334" cy="1185647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E0D0B5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https://www.crowdfunding-research.org/alternative-finance-research-conference-2024</a:t>
            </a:r>
            <a:endParaRPr lang="en-US" sz="18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707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1C7ABB63-A0D7-1850-09F9-FFE0DCD05E4D}"/>
              </a:ext>
            </a:extLst>
          </p:cNvPr>
          <p:cNvSpPr/>
          <p:nvPr/>
        </p:nvSpPr>
        <p:spPr>
          <a:xfrm>
            <a:off x="972458" y="3486150"/>
            <a:ext cx="986972" cy="1030288"/>
          </a:xfrm>
          <a:prstGeom prst="roundRect">
            <a:avLst/>
          </a:prstGeom>
          <a:solidFill>
            <a:srgbClr val="73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168A7C05-F1AA-EA9D-BF2F-896E69A8CF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503581"/>
              </p:ext>
            </p:extLst>
          </p:nvPr>
        </p:nvGraphicFramePr>
        <p:xfrm>
          <a:off x="838200" y="3338512"/>
          <a:ext cx="5080502" cy="132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Important</a:t>
            </a:r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 Dates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48FA6CF-8433-51D5-ED8F-740C7B0E9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3103596"/>
              </p:ext>
            </p:extLst>
          </p:nvPr>
        </p:nvGraphicFramePr>
        <p:xfrm>
          <a:off x="6939733" y="2141537"/>
          <a:ext cx="390405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Grafik 3" descr="Schriftrolle mit einfarbiger Füllung">
            <a:extLst>
              <a:ext uri="{FF2B5EF4-FFF2-40B4-BE49-F238E27FC236}">
                <a16:creationId xmlns:a16="http://schemas.microsoft.com/office/drawing/2014/main" id="{98DB27AF-8FC7-89E2-3F7C-3C247CE66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8744" y="35440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4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Submissions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5D6B9F1-59A4-6230-EAA6-CBE865A5BF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9744416"/>
              </p:ext>
            </p:extLst>
          </p:nvPr>
        </p:nvGraphicFramePr>
        <p:xfrm>
          <a:off x="838200" y="2656114"/>
          <a:ext cx="5997330" cy="383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fik 4" descr="Lupe Silhouette">
            <a:extLst>
              <a:ext uri="{FF2B5EF4-FFF2-40B4-BE49-F238E27FC236}">
                <a16:creationId xmlns:a16="http://schemas.microsoft.com/office/drawing/2014/main" id="{D1550508-B512-2C87-E8CD-FEC83CE58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8200" y="5553321"/>
            <a:ext cx="671559" cy="671559"/>
          </a:xfrm>
          <a:prstGeom prst="rect">
            <a:avLst/>
          </a:prstGeom>
        </p:spPr>
      </p:pic>
      <p:pic>
        <p:nvPicPr>
          <p:cNvPr id="7" name="Grafik 6" descr="Skizze Silhouette">
            <a:extLst>
              <a:ext uri="{FF2B5EF4-FFF2-40B4-BE49-F238E27FC236}">
                <a16:creationId xmlns:a16="http://schemas.microsoft.com/office/drawing/2014/main" id="{4B692AF2-D5A2-408A-921F-DDAB3F9F14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8200" y="4428984"/>
            <a:ext cx="769258" cy="769258"/>
          </a:xfrm>
          <a:prstGeom prst="rect">
            <a:avLst/>
          </a:prstGeom>
        </p:spPr>
      </p:pic>
      <p:pic>
        <p:nvPicPr>
          <p:cNvPr id="9" name="Grafik 8" descr="Senden Silhouette">
            <a:extLst>
              <a:ext uri="{FF2B5EF4-FFF2-40B4-BE49-F238E27FC236}">
                <a16:creationId xmlns:a16="http://schemas.microsoft.com/office/drawing/2014/main" id="{17773DCB-1050-04B8-0FC4-3ACC7BE71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9172" y="3130589"/>
            <a:ext cx="769258" cy="7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Author</a:t>
            </a:r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 Guidelines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57F513D-4BDC-B2A8-5B37-8C66396BBB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858679"/>
              </p:ext>
            </p:extLst>
          </p:nvPr>
        </p:nvGraphicFramePr>
        <p:xfrm>
          <a:off x="2779886" y="1302170"/>
          <a:ext cx="9165371" cy="567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llipse 5">
            <a:extLst>
              <a:ext uri="{FF2B5EF4-FFF2-40B4-BE49-F238E27FC236}">
                <a16:creationId xmlns:a16="http://schemas.microsoft.com/office/drawing/2014/main" id="{DB1EF9A8-E22A-E308-8F76-4C83AB91EDFF}"/>
              </a:ext>
            </a:extLst>
          </p:cNvPr>
          <p:cNvSpPr/>
          <p:nvPr/>
        </p:nvSpPr>
        <p:spPr>
          <a:xfrm>
            <a:off x="541219" y="2387420"/>
            <a:ext cx="1888749" cy="1886923"/>
          </a:xfrm>
          <a:prstGeom prst="ellipse">
            <a:avLst/>
          </a:prstGeom>
          <a:solidFill>
            <a:srgbClr val="D9E3E8"/>
          </a:solidFill>
          <a:ln w="25400">
            <a:solidFill>
              <a:srgbClr val="E0D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Büromitarbeiterin Silhouette">
            <a:extLst>
              <a:ext uri="{FF2B5EF4-FFF2-40B4-BE49-F238E27FC236}">
                <a16:creationId xmlns:a16="http://schemas.microsoft.com/office/drawing/2014/main" id="{25212B8A-4166-6F61-A44C-415C9EA4F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3490" y="2548777"/>
            <a:ext cx="1564208" cy="156420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6E1A10C-EE5E-7334-18EA-16BA032BCD7A}"/>
              </a:ext>
            </a:extLst>
          </p:cNvPr>
          <p:cNvSpPr/>
          <p:nvPr/>
        </p:nvSpPr>
        <p:spPr>
          <a:xfrm>
            <a:off x="1404458" y="3754383"/>
            <a:ext cx="1888749" cy="1886923"/>
          </a:xfrm>
          <a:prstGeom prst="ellipse">
            <a:avLst/>
          </a:prstGeom>
          <a:solidFill>
            <a:srgbClr val="D9E3E8"/>
          </a:solidFill>
          <a:ln w="25400">
            <a:solidFill>
              <a:srgbClr val="E0D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 descr="Schreibmaschine Silhouette">
            <a:extLst>
              <a:ext uri="{FF2B5EF4-FFF2-40B4-BE49-F238E27FC236}">
                <a16:creationId xmlns:a16="http://schemas.microsoft.com/office/drawing/2014/main" id="{EDA8AB29-1E65-4922-1F8F-F7BD667F61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66729" y="3915740"/>
            <a:ext cx="1564208" cy="15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0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Call </a:t>
            </a:r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for</a:t>
            </a:r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 </a:t>
            </a:r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papers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1793557-6C0B-298F-B473-AADBE695C0BF}"/>
              </a:ext>
            </a:extLst>
          </p:cNvPr>
          <p:cNvSpPr/>
          <p:nvPr/>
        </p:nvSpPr>
        <p:spPr>
          <a:xfrm>
            <a:off x="838200" y="2351315"/>
            <a:ext cx="10515600" cy="3849727"/>
          </a:xfrm>
          <a:prstGeom prst="rect">
            <a:avLst/>
          </a:prstGeom>
          <a:solidFill>
            <a:srgbClr val="D9E3E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FF702F0-113B-4F4C-648F-3C721FFFB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1056" y="2351315"/>
            <a:ext cx="4894944" cy="36659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Equity Crowdfunding.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Revenue and Profit-Sharing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crowdfunding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Initial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Coin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Offerings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(ICOs).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Security Token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Offerings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(STOs).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Crowdlending, P2P Lending, and Digital Lending.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Crowdfunded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debt-based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securities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,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debentures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, and mini-bonds.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Digital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Invoice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Trading.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Real Estate Crowdfunding.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Crowdfunded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insurance</a:t>
            </a:r>
            <a:endParaRPr lang="de-AT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D730BAD-7659-F591-0D98-3534D9054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8857" y="2351315"/>
            <a:ext cx="4532088" cy="366599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AT" sz="1600" dirty="0" err="1">
                <a:latin typeface="Assistant" panose="00000500000000000000" pitchFamily="2" charset="-79"/>
                <a:cs typeface="Assistant" panose="00000500000000000000" pitchFamily="2" charset="-79"/>
              </a:rPr>
              <a:t>Islamic</a:t>
            </a:r>
            <a:r>
              <a:rPr lang="de-AT" sz="1600" dirty="0">
                <a:latin typeface="Assistant" panose="00000500000000000000" pitchFamily="2" charset="-79"/>
                <a:cs typeface="Assistant" panose="00000500000000000000" pitchFamily="2" charset="-79"/>
              </a:rPr>
              <a:t> Finance.</a:t>
            </a:r>
            <a:endParaRPr lang="en-US" sz="1600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Reward crowdfunding.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Donation Crowdfunding 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Digital Patronage.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Charitable Fundraising via Social Media.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Community Shares and Cooperatives. 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Prosocial Lending.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Microfinance.</a:t>
            </a:r>
          </a:p>
          <a:p>
            <a:pPr>
              <a:lnSpc>
                <a:spcPct val="17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600" dirty="0">
                <a:latin typeface="Assistant" panose="00000500000000000000" pitchFamily="2" charset="-79"/>
                <a:cs typeface="Assistant" panose="00000500000000000000" pitchFamily="2" charset="-79"/>
              </a:rPr>
              <a:t>Savings Groups.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522B46-09C8-9C6B-4730-D81AC6FB4115}"/>
              </a:ext>
            </a:extLst>
          </p:cNvPr>
          <p:cNvSpPr/>
          <p:nvPr/>
        </p:nvSpPr>
        <p:spPr>
          <a:xfrm>
            <a:off x="0" y="1501281"/>
            <a:ext cx="12192000" cy="85003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Papers addressing all issues related to alternative finance are invited, which includes but </a:t>
            </a:r>
            <a:r>
              <a:rPr lang="en-US" b="1" i="1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not limited to</a:t>
            </a:r>
            <a:r>
              <a:rPr lang="en-US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, research focused on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223565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Potential </a:t>
            </a:r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Themes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1793557-6C0B-298F-B473-AADBE695C0BF}"/>
              </a:ext>
            </a:extLst>
          </p:cNvPr>
          <p:cNvSpPr/>
          <p:nvPr/>
        </p:nvSpPr>
        <p:spPr>
          <a:xfrm>
            <a:off x="297543" y="2349475"/>
            <a:ext cx="11596914" cy="4151087"/>
          </a:xfrm>
          <a:prstGeom prst="rect">
            <a:avLst/>
          </a:prstGeom>
          <a:solidFill>
            <a:srgbClr val="D9E3E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FF702F0-113B-4F4C-648F-3C721FFFB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971" y="2334962"/>
            <a:ext cx="5617029" cy="39092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Psychology and cognition in crowdfunding behavior.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Factors impacting investor behavior in investment crowdfunding (equity, lending, etc.).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Factors impacting backer behavior in non-investment crowdfunding (reward, donation, etc.).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Risk mitigation in crowdfunding practice within and across models.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Roles of social capital, network relationships, and trust in crowdfunding adoption, practice, and performance.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Creation, leverage, and impact of trust in crowdfunding.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Gender aspects in crowdfunding adoption, practice, and outcomes.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D730BAD-7659-F591-0D98-3534D9054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34962"/>
            <a:ext cx="5798457" cy="39092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Drivers of crowdfunding campaign performance and success.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Identification and measurement of crowdfunding outcomes beyond funding raised.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Factors impacting defaults in crowdlending.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Short- and long-term implications of crowdfunding experience on organizations’ performance, corporate governance, reputation, and finances.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Short- and long-term implications of crowdlending on borrower finances and welfare.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Survival, growth, and performance of crowdfunded ventures.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Efficiency and effectiveness of fundraising in crowdfunding vs. traditional channels.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522B46-09C8-9C6B-4730-D81AC6FB4115}"/>
              </a:ext>
            </a:extLst>
          </p:cNvPr>
          <p:cNvSpPr/>
          <p:nvPr/>
        </p:nvSpPr>
        <p:spPr>
          <a:xfrm>
            <a:off x="0" y="1378858"/>
            <a:ext cx="12192000" cy="962892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Papers addressing all issues related to alternative finance and/or crowdfunding are invited. These may include, but are not limited to, research focused on the following:</a:t>
            </a:r>
          </a:p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*** Note: reference to crowdfunding may apply to various models of alternative finance ***</a:t>
            </a:r>
          </a:p>
        </p:txBody>
      </p:sp>
    </p:spTree>
    <p:extLst>
      <p:ext uri="{BB962C8B-B14F-4D97-AF65-F5344CB8AC3E}">
        <p14:creationId xmlns:p14="http://schemas.microsoft.com/office/powerpoint/2010/main" val="67677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FDD29-0580-3227-9D6E-343C2AC6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Potential </a:t>
            </a:r>
            <a:r>
              <a:rPr lang="de-DE" dirty="0" err="1">
                <a:solidFill>
                  <a:srgbClr val="3F3F3F"/>
                </a:solidFill>
                <a:latin typeface="Ubuntu" panose="020B0504030602030204" pitchFamily="34" charset="0"/>
              </a:rPr>
              <a:t>Themes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1793557-6C0B-298F-B473-AADBE695C0BF}"/>
              </a:ext>
            </a:extLst>
          </p:cNvPr>
          <p:cNvSpPr/>
          <p:nvPr/>
        </p:nvSpPr>
        <p:spPr>
          <a:xfrm>
            <a:off x="297543" y="2337361"/>
            <a:ext cx="11596914" cy="4151087"/>
          </a:xfrm>
          <a:prstGeom prst="rect">
            <a:avLst/>
          </a:prstGeom>
          <a:solidFill>
            <a:srgbClr val="D9E3E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FF702F0-113B-4F4C-648F-3C721FFFB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971" y="2308332"/>
            <a:ext cx="5617029" cy="39092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business model design and development.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platform design and implications for user experience.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community structure, governance, dynamics, and their implications.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platform user profiles, characteristics, and their implications.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Blockchain applications in crowdfunding and their implications.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Cultural aspects in crowdfunding adoption, practice, and outcomes.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business model design and development.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Blockchain applications in crowdfunding and their implications.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D730BAD-7659-F591-0D98-3534D9054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08334"/>
            <a:ext cx="5798457" cy="39092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campaign marketing strategies and their relevance for different campaign objectives, target segments, and industrial sectors.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platform design and implications for user experience.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community structure, governance, dynamics, and their implications.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platform user profiles, characteristics, and their implications.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Cultural aspects in crowdfunding adoption, practice, and outcomes.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500" dirty="0">
                <a:latin typeface="Assistant" panose="00000500000000000000" pitchFamily="2" charset="-79"/>
                <a:cs typeface="Assistant" panose="00000500000000000000" pitchFamily="2" charset="-79"/>
              </a:rPr>
              <a:t>Crowdfunding campaign marketing strategies and their relevance for different campaign objectives, target segments, and industrial sectors.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8522B46-09C8-9C6B-4730-D81AC6FB4115}"/>
              </a:ext>
            </a:extLst>
          </p:cNvPr>
          <p:cNvSpPr/>
          <p:nvPr/>
        </p:nvSpPr>
        <p:spPr>
          <a:xfrm>
            <a:off x="0" y="1378858"/>
            <a:ext cx="12192000" cy="962892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Papers addressing all issues related to alternative finance and/or crowdfunding are invited. These may include, but are not limited to, research focused on the following:</a:t>
            </a:r>
          </a:p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</a:p>
          <a:p>
            <a:pPr algn="ctr"/>
            <a:r>
              <a:rPr lang="en-US" sz="1500" dirty="0">
                <a:solidFill>
                  <a:srgbClr val="3F3F3F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*** Note: reference to crowdfunding may apply to various models of alternative finance ***</a:t>
            </a:r>
          </a:p>
        </p:txBody>
      </p:sp>
    </p:spTree>
    <p:extLst>
      <p:ext uri="{BB962C8B-B14F-4D97-AF65-F5344CB8AC3E}">
        <p14:creationId xmlns:p14="http://schemas.microsoft.com/office/powerpoint/2010/main" val="132081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D056F68-B31A-CB17-0D20-D675573CEBDE}"/>
              </a:ext>
            </a:extLst>
          </p:cNvPr>
          <p:cNvSpPr/>
          <p:nvPr/>
        </p:nvSpPr>
        <p:spPr>
          <a:xfrm>
            <a:off x="353230" y="302445"/>
            <a:ext cx="5575852" cy="2087219"/>
          </a:xfrm>
          <a:prstGeom prst="rect">
            <a:avLst/>
          </a:prstGeom>
          <a:solidFill>
            <a:srgbClr val="D9E3E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Location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IMC University of Applied Sciences</a:t>
            </a:r>
          </a:p>
          <a:p>
            <a:r>
              <a:rPr lang="en-US" dirty="0" err="1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Piaristengasse</a:t>
            </a:r>
            <a:r>
              <a:rPr lang="en-US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1</a:t>
            </a:r>
          </a:p>
          <a:p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3500 Krems an der Donau, Austria</a:t>
            </a:r>
            <a:endParaRPr lang="pl-PL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pl-PL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https://www.fh-krems.ac.at/en/</a:t>
            </a:r>
            <a:endParaRPr lang="en-US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pl-PL" sz="1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Contact:</a:t>
            </a:r>
            <a:r>
              <a:rPr lang="en-US" sz="1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anna.fornalska@fh-krems.ac.at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77C4B44-5276-BA96-40CA-072B714B7410}"/>
              </a:ext>
            </a:extLst>
          </p:cNvPr>
          <p:cNvSpPr/>
          <p:nvPr/>
        </p:nvSpPr>
        <p:spPr>
          <a:xfrm>
            <a:off x="6262919" y="3802743"/>
            <a:ext cx="5575852" cy="2826657"/>
          </a:xfrm>
          <a:prstGeom prst="rect">
            <a:avLst/>
          </a:prstGeom>
          <a:solidFill>
            <a:srgbClr val="D9E3E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Visa Requirements</a:t>
            </a:r>
          </a:p>
          <a:p>
            <a:endParaRPr lang="en-US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For participants with nationalities requiring a visitor visa to enter Austria, letters of invitation will be issued once conference fees have been fully paid. 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EBC9C95-AE89-A65F-77D2-1A5FB06FC43C}"/>
              </a:ext>
            </a:extLst>
          </p:cNvPr>
          <p:cNvSpPr/>
          <p:nvPr/>
        </p:nvSpPr>
        <p:spPr>
          <a:xfrm>
            <a:off x="353230" y="2461371"/>
            <a:ext cx="5575852" cy="1935258"/>
          </a:xfrm>
          <a:prstGeom prst="rect">
            <a:avLst/>
          </a:prstGeom>
          <a:solidFill>
            <a:srgbClr val="D9E3E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Travel Information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IMC Krems International Welcome Center: 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welcome@fh-krems.ac.at</a:t>
            </a:r>
          </a:p>
          <a:p>
            <a:r>
              <a:rPr lang="en-US" sz="1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Austrian Tourist Information: 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https://www.austria.info/en</a:t>
            </a:r>
            <a:endParaRPr lang="en-US" sz="1600" b="1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Krems Tourist Information: </a:t>
            </a:r>
            <a:r>
              <a:rPr lang="en-US" sz="1600" u="sng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https://www.krems.info/en</a:t>
            </a:r>
            <a:endParaRPr lang="pl-PL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0246533-56B8-4177-77A3-80CADC20B4A3}"/>
              </a:ext>
            </a:extLst>
          </p:cNvPr>
          <p:cNvSpPr/>
          <p:nvPr/>
        </p:nvSpPr>
        <p:spPr>
          <a:xfrm>
            <a:off x="353229" y="4468335"/>
            <a:ext cx="5530736" cy="2161065"/>
          </a:xfrm>
          <a:prstGeom prst="rect">
            <a:avLst/>
          </a:prstGeom>
          <a:solidFill>
            <a:srgbClr val="D9E3E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Getting There</a:t>
            </a:r>
          </a:p>
          <a:p>
            <a:endParaRPr lang="en-US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Train  Vienna Airport - St. </a:t>
            </a:r>
            <a:r>
              <a:rPr lang="en-US" sz="1600" dirty="0" err="1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Pölten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: approx. 1 hour</a:t>
            </a:r>
          </a:p>
          <a:p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Train St. </a:t>
            </a:r>
            <a:r>
              <a:rPr lang="en-US" sz="1600" dirty="0" err="1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Pölten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- Krems an der Donau: approx. 35min (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  <a:hlinkClick r:id="rId4"/>
              </a:rPr>
              <a:t>https://shop.oebbtickets.at/en/ticket</a:t>
            </a:r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) </a:t>
            </a:r>
          </a:p>
          <a:p>
            <a:endParaRPr lang="en-US" sz="1600" dirty="0">
              <a:solidFill>
                <a:schemeClr val="tx1"/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sz="1600" dirty="0">
                <a:solidFill>
                  <a:schemeClr val="tx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Taxi Airport – Krems: approx. 1 hour, ~ 140 EUR 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766C183-5F0D-7874-EF26-5AABE5043697}"/>
              </a:ext>
            </a:extLst>
          </p:cNvPr>
          <p:cNvGrpSpPr/>
          <p:nvPr/>
        </p:nvGrpSpPr>
        <p:grpSpPr>
          <a:xfrm>
            <a:off x="6262919" y="302445"/>
            <a:ext cx="5575852" cy="3371850"/>
            <a:chOff x="475032" y="228600"/>
            <a:chExt cx="5575852" cy="3371850"/>
          </a:xfrm>
          <a:solidFill>
            <a:srgbClr val="D9E3E8">
              <a:alpha val="74000"/>
            </a:srgb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679D2-D11E-0B66-1C6D-7569D6BEA7B2}"/>
                </a:ext>
              </a:extLst>
            </p:cNvPr>
            <p:cNvSpPr/>
            <p:nvPr/>
          </p:nvSpPr>
          <p:spPr>
            <a:xfrm>
              <a:off x="475032" y="228600"/>
              <a:ext cx="5575852" cy="33718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rtlCol="0" anchor="ctr"/>
            <a:lstStyle/>
            <a:p>
              <a:pPr algn="ctr"/>
              <a:endParaRPr lang="en-US" sz="2000" b="1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Recommended Hotels in Krems</a:t>
              </a:r>
            </a:p>
            <a:p>
              <a:endParaRPr lang="en-US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1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Steigenberger Hotel &amp; </a:t>
              </a:r>
              <a:r>
                <a:rPr lang="de-DE" sz="1600" b="1" dirty="0" err="1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Spa</a:t>
              </a:r>
              <a:r>
                <a:rPr lang="de-DE" sz="16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Krems</a:t>
              </a:r>
              <a:r>
                <a:rPr kumimoji="0" lang="pl-PL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ssistant" panose="00000500000000000000" pitchFamily="2" charset="-79"/>
                  <a:cs typeface="Assistant" panose="00000500000000000000" pitchFamily="2" charset="-79"/>
                </a:rPr>
                <a:t> </a:t>
              </a:r>
              <a:endPara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ssistant" panose="00000500000000000000" pitchFamily="2" charset="-79"/>
                  <a:cs typeface="Assistant" panose="00000500000000000000" pitchFamily="2" charset="-79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https://hrewards.com/de/steigenberger-hotel-spa-krems</a:t>
              </a:r>
              <a:endParaRPr kumimoji="0" lang="de-DE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Hotel Unter den Linden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600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</a:t>
              </a:r>
              <a:r>
                <a:rPr lang="de-DE" sz="1600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udl.at</a:t>
              </a:r>
              <a:endParaRPr lang="de-DE" sz="1600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endParaRPr lang="pl-PL" sz="1600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r>
                <a:rPr lang="en-US" sz="1600" b="1" dirty="0" err="1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Klinglhuber</a:t>
              </a:r>
              <a:r>
                <a:rPr lang="en-US" sz="16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Hotel</a:t>
              </a:r>
              <a:r>
                <a:rPr lang="pl-PL" sz="1600" b="1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</a:rPr>
                <a:t> </a:t>
              </a:r>
              <a:endParaRPr lang="pl-PL" sz="1600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r>
                <a:rPr lang="pl-PL" sz="1600" dirty="0">
                  <a:solidFill>
                    <a:sysClr val="windowText" lastClr="000000"/>
                  </a:solidFill>
                  <a:latin typeface="Assistant" panose="00000500000000000000" pitchFamily="2" charset="-79"/>
                  <a:cs typeface="Assistant" panose="00000500000000000000" pitchFamily="2" charset="-79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https://www.klinglhuber.com/en/rooms-suites/hotel-en</a:t>
              </a:r>
              <a:endParaRPr lang="de-DE" sz="1600" dirty="0">
                <a:solidFill>
                  <a:sysClr val="windowText" lastClr="000000"/>
                </a:solidFill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endParaRPr lang="pl-PL" sz="11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endParaRPr lang="pl-PL" sz="11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  <a:p>
              <a:endParaRPr lang="pl-PL" sz="11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11" name="Stern: 5 Zacken 10">
              <a:extLst>
                <a:ext uri="{FF2B5EF4-FFF2-40B4-BE49-F238E27FC236}">
                  <a16:creationId xmlns:a16="http://schemas.microsoft.com/office/drawing/2014/main" id="{559235C9-65E0-86AE-FD3C-088A755697DE}"/>
                </a:ext>
              </a:extLst>
            </p:cNvPr>
            <p:cNvSpPr/>
            <p:nvPr/>
          </p:nvSpPr>
          <p:spPr>
            <a:xfrm>
              <a:off x="3744367" y="120091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Stern: 5 Zacken 11">
              <a:extLst>
                <a:ext uri="{FF2B5EF4-FFF2-40B4-BE49-F238E27FC236}">
                  <a16:creationId xmlns:a16="http://schemas.microsoft.com/office/drawing/2014/main" id="{9F408526-1274-09B1-E887-11E13BAFBC55}"/>
                </a:ext>
              </a:extLst>
            </p:cNvPr>
            <p:cNvSpPr/>
            <p:nvPr/>
          </p:nvSpPr>
          <p:spPr>
            <a:xfrm>
              <a:off x="3976595" y="120091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Stern: 5 Zacken 12">
              <a:extLst>
                <a:ext uri="{FF2B5EF4-FFF2-40B4-BE49-F238E27FC236}">
                  <a16:creationId xmlns:a16="http://schemas.microsoft.com/office/drawing/2014/main" id="{DD1FB4A5-AB10-52FC-713A-2D14307905C6}"/>
                </a:ext>
              </a:extLst>
            </p:cNvPr>
            <p:cNvSpPr/>
            <p:nvPr/>
          </p:nvSpPr>
          <p:spPr>
            <a:xfrm>
              <a:off x="4208823" y="120091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Stern: 5 Zacken 13">
              <a:extLst>
                <a:ext uri="{FF2B5EF4-FFF2-40B4-BE49-F238E27FC236}">
                  <a16:creationId xmlns:a16="http://schemas.microsoft.com/office/drawing/2014/main" id="{6E56964D-96C7-6B3A-CEC4-63A673DF7D5E}"/>
                </a:ext>
              </a:extLst>
            </p:cNvPr>
            <p:cNvSpPr/>
            <p:nvPr/>
          </p:nvSpPr>
          <p:spPr>
            <a:xfrm>
              <a:off x="4447973" y="120091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Stern: 5 Zacken 15">
              <a:extLst>
                <a:ext uri="{FF2B5EF4-FFF2-40B4-BE49-F238E27FC236}">
                  <a16:creationId xmlns:a16="http://schemas.microsoft.com/office/drawing/2014/main" id="{DCF79169-0BC9-A8C9-5D90-2E47429FE7EB}"/>
                </a:ext>
              </a:extLst>
            </p:cNvPr>
            <p:cNvSpPr/>
            <p:nvPr/>
          </p:nvSpPr>
          <p:spPr>
            <a:xfrm>
              <a:off x="2862239" y="194493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Stern: 5 Zacken 16">
              <a:extLst>
                <a:ext uri="{FF2B5EF4-FFF2-40B4-BE49-F238E27FC236}">
                  <a16:creationId xmlns:a16="http://schemas.microsoft.com/office/drawing/2014/main" id="{2BCF73E7-E8CD-2846-B534-BE04F1A2A1AA}"/>
                </a:ext>
              </a:extLst>
            </p:cNvPr>
            <p:cNvSpPr/>
            <p:nvPr/>
          </p:nvSpPr>
          <p:spPr>
            <a:xfrm>
              <a:off x="3094467" y="194493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8" name="Stern: 5 Zacken 17">
              <a:extLst>
                <a:ext uri="{FF2B5EF4-FFF2-40B4-BE49-F238E27FC236}">
                  <a16:creationId xmlns:a16="http://schemas.microsoft.com/office/drawing/2014/main" id="{D27E8A21-27E4-788D-52C7-DA24030B4D91}"/>
                </a:ext>
              </a:extLst>
            </p:cNvPr>
            <p:cNvSpPr/>
            <p:nvPr/>
          </p:nvSpPr>
          <p:spPr>
            <a:xfrm>
              <a:off x="3326695" y="194493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9" name="Stern: 5 Zacken 18">
              <a:extLst>
                <a:ext uri="{FF2B5EF4-FFF2-40B4-BE49-F238E27FC236}">
                  <a16:creationId xmlns:a16="http://schemas.microsoft.com/office/drawing/2014/main" id="{807B105A-9855-8B86-8A29-1E5F6E1D13F7}"/>
                </a:ext>
              </a:extLst>
            </p:cNvPr>
            <p:cNvSpPr/>
            <p:nvPr/>
          </p:nvSpPr>
          <p:spPr>
            <a:xfrm>
              <a:off x="3565845" y="1944933"/>
              <a:ext cx="232228" cy="232229"/>
            </a:xfrm>
            <a:prstGeom prst="star5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07202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25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93CEE031-EC7E-F07E-E134-B18EFFA3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rgbClr val="3F3F3F"/>
                </a:solidFill>
                <a:latin typeface="Ubuntu" panose="020B0504030602030204" pitchFamily="34" charset="0"/>
              </a:rPr>
              <a:t>Registration</a:t>
            </a:r>
            <a:endParaRPr lang="de-AT" dirty="0">
              <a:solidFill>
                <a:srgbClr val="3F3F3F"/>
              </a:solidFill>
              <a:latin typeface="Ubuntu" panose="020B0504030602030204" pitchFamily="34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096C76A-71E7-6A23-4E1E-133C5A4F7FE8}"/>
              </a:ext>
            </a:extLst>
          </p:cNvPr>
          <p:cNvSpPr txBox="1"/>
          <p:nvPr/>
        </p:nvSpPr>
        <p:spPr>
          <a:xfrm>
            <a:off x="924560" y="5217753"/>
            <a:ext cx="69799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ssistant" panose="00000500000000000000" pitchFamily="2" charset="-79"/>
                <a:cs typeface="Assistant" panose="00000500000000000000" pitchFamily="2" charset="-79"/>
              </a:rPr>
              <a:t>Fees include:</a:t>
            </a:r>
            <a:endParaRPr lang="en-US" dirty="0">
              <a:latin typeface="Assistant" panose="00000500000000000000" pitchFamily="2" charset="-79"/>
              <a:cs typeface="Assistant" panose="00000500000000000000" pitchFamily="2" charset="-79"/>
            </a:endParaRPr>
          </a:p>
          <a:p>
            <a:r>
              <a:rPr lang="en-US" dirty="0">
                <a:latin typeface="Assistant" panose="00000500000000000000" pitchFamily="2" charset="-79"/>
                <a:cs typeface="Assistant" panose="00000500000000000000" pitchFamily="2" charset="-79"/>
              </a:rPr>
              <a:t>Access for the two-day conference.</a:t>
            </a:r>
          </a:p>
          <a:p>
            <a:r>
              <a:rPr lang="en-US" dirty="0">
                <a:latin typeface="Assistant" panose="00000500000000000000" pitchFamily="2" charset="-79"/>
                <a:cs typeface="Assistant" panose="00000500000000000000" pitchFamily="2" charset="-79"/>
              </a:rPr>
              <a:t>Basic lunch serving on both conference days.</a:t>
            </a:r>
          </a:p>
          <a:p>
            <a:r>
              <a:rPr lang="en-US" dirty="0">
                <a:latin typeface="Assistant" panose="00000500000000000000" pitchFamily="2" charset="-79"/>
                <a:cs typeface="Assistant" panose="00000500000000000000" pitchFamily="2" charset="-79"/>
              </a:rPr>
              <a:t>Basic refreshments throughout the day on location.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6D08AF-5FDF-6C89-486D-D26F915F8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77553"/>
              </p:ext>
            </p:extLst>
          </p:nvPr>
        </p:nvGraphicFramePr>
        <p:xfrm>
          <a:off x="924560" y="1896372"/>
          <a:ext cx="7785331" cy="28624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11870">
                  <a:extLst>
                    <a:ext uri="{9D8B030D-6E8A-4147-A177-3AD203B41FA5}">
                      <a16:colId xmlns:a16="http://schemas.microsoft.com/office/drawing/2014/main" val="1214830904"/>
                    </a:ext>
                  </a:extLst>
                </a:gridCol>
                <a:gridCol w="2293315">
                  <a:extLst>
                    <a:ext uri="{9D8B030D-6E8A-4147-A177-3AD203B41FA5}">
                      <a16:colId xmlns:a16="http://schemas.microsoft.com/office/drawing/2014/main" val="1219082036"/>
                    </a:ext>
                  </a:extLst>
                </a:gridCol>
                <a:gridCol w="2780146">
                  <a:extLst>
                    <a:ext uri="{9D8B030D-6E8A-4147-A177-3AD203B41FA5}">
                      <a16:colId xmlns:a16="http://schemas.microsoft.com/office/drawing/2014/main" val="4096105713"/>
                    </a:ext>
                  </a:extLst>
                </a:gridCol>
              </a:tblGrid>
              <a:tr h="79369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</a:rPr>
                        <a:t>Early Bird Registration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(until 15.04.2024)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</a:rPr>
                        <a:t>Late Registration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  <a:effectLst/>
                        </a:rPr>
                        <a:t>(after 15.04.2024)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67450"/>
                  </a:ext>
                </a:extLst>
              </a:tr>
              <a:tr h="476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Academic-regular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380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480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27664"/>
                  </a:ext>
                </a:extLst>
              </a:tr>
              <a:tr h="476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Academic-student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250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300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06929"/>
                  </a:ext>
                </a:extLst>
              </a:tr>
              <a:tr h="476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Business-regular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380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480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071221"/>
                  </a:ext>
                </a:extLst>
              </a:tr>
              <a:tr h="476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Non-profit and government organization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250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EUR 300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72366"/>
                  </a:ext>
                </a:extLst>
              </a:tr>
            </a:tbl>
          </a:graphicData>
        </a:graphic>
      </p:graphicFrame>
      <p:sp>
        <p:nvSpPr>
          <p:cNvPr id="10" name="TextBox 6">
            <a:extLst>
              <a:ext uri="{FF2B5EF4-FFF2-40B4-BE49-F238E27FC236}">
                <a16:creationId xmlns:a16="http://schemas.microsoft.com/office/drawing/2014/main" id="{7A044F79-A845-D829-07C4-997C9BAC8D64}"/>
              </a:ext>
            </a:extLst>
          </p:cNvPr>
          <p:cNvSpPr txBox="1"/>
          <p:nvPr/>
        </p:nvSpPr>
        <p:spPr>
          <a:xfrm>
            <a:off x="924560" y="4758784"/>
            <a:ext cx="6979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*all prices include VAT</a:t>
            </a:r>
          </a:p>
        </p:txBody>
      </p:sp>
    </p:spTree>
    <p:extLst>
      <p:ext uri="{BB962C8B-B14F-4D97-AF65-F5344CB8AC3E}">
        <p14:creationId xmlns:p14="http://schemas.microsoft.com/office/powerpoint/2010/main" val="270739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</TotalTime>
  <Words>987</Words>
  <Application>Microsoft Office PowerPoint</Application>
  <PresentationFormat>Widescreen</PresentationFormat>
  <Paragraphs>137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Assistant</vt:lpstr>
      <vt:lpstr>Calibri</vt:lpstr>
      <vt:lpstr>Calibri Light</vt:lpstr>
      <vt:lpstr>Ubuntu</vt:lpstr>
      <vt:lpstr>Office Theme</vt:lpstr>
      <vt:lpstr>PowerPoint Presentation</vt:lpstr>
      <vt:lpstr>Important Dates</vt:lpstr>
      <vt:lpstr>Submissions</vt:lpstr>
      <vt:lpstr>Author Guidelines</vt:lpstr>
      <vt:lpstr>Call for papers</vt:lpstr>
      <vt:lpstr>Potential Themes</vt:lpstr>
      <vt:lpstr>Potential Themes</vt:lpstr>
      <vt:lpstr>PowerPoint Presentation</vt:lpstr>
      <vt:lpstr>Registration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Rotem Shneor</dc:creator>
  <cp:lastModifiedBy>Rotem Shneor</cp:lastModifiedBy>
  <cp:revision>9</cp:revision>
  <cp:lastPrinted>2022-04-17T12:00:58Z</cp:lastPrinted>
  <dcterms:created xsi:type="dcterms:W3CDTF">2022-04-16T20:14:49Z</dcterms:created>
  <dcterms:modified xsi:type="dcterms:W3CDTF">2023-10-16T13:16:09Z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14459-e220-4ae9-b339-4ebe6008cdd4_Enabled">
    <vt:lpwstr>true</vt:lpwstr>
  </property>
  <property fmtid="{D5CDD505-2E9C-101B-9397-08002B2CF9AE}" pid="3" name="MSIP_Label_b4114459-e220-4ae9-b339-4ebe6008cdd4_SetDate">
    <vt:lpwstr>2022-04-16T20:14:49Z</vt:lpwstr>
  </property>
  <property fmtid="{D5CDD505-2E9C-101B-9397-08002B2CF9AE}" pid="4" name="MSIP_Label_b4114459-e220-4ae9-b339-4ebe6008cdd4_Method">
    <vt:lpwstr>Standard</vt:lpwstr>
  </property>
  <property fmtid="{D5CDD505-2E9C-101B-9397-08002B2CF9AE}" pid="5" name="MSIP_Label_b4114459-e220-4ae9-b339-4ebe6008cdd4_Name">
    <vt:lpwstr>b4114459-e220-4ae9-b339-4ebe6008cdd4</vt:lpwstr>
  </property>
  <property fmtid="{D5CDD505-2E9C-101B-9397-08002B2CF9AE}" pid="6" name="MSIP_Label_b4114459-e220-4ae9-b339-4ebe6008cdd4_SiteId">
    <vt:lpwstr>8482881e-3699-4b3f-b135-cf4800bc1efb</vt:lpwstr>
  </property>
  <property fmtid="{D5CDD505-2E9C-101B-9397-08002B2CF9AE}" pid="7" name="MSIP_Label_b4114459-e220-4ae9-b339-4ebe6008cdd4_ActionId">
    <vt:lpwstr>98faa53e-f63a-48be-8da5-26614f0713ae</vt:lpwstr>
  </property>
  <property fmtid="{D5CDD505-2E9C-101B-9397-08002B2CF9AE}" pid="8" name="MSIP_Label_b4114459-e220-4ae9-b339-4ebe6008cdd4_ContentBits">
    <vt:lpwstr>0</vt:lpwstr>
  </property>
</Properties>
</file>